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B625B9-DED4-4704-BCF5-F884E5D7A6F7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A5CA5F-0B73-4191-AC9F-E6F36F57EDED}">
      <dgm:prSet phldrT="[Text]"/>
      <dgm:spPr>
        <a:solidFill>
          <a:schemeClr val="bg1"/>
        </a:solidFill>
        <a:ln w="76200"/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NFT.sol</a:t>
          </a:r>
          <a:endParaRPr lang="en-US" dirty="0">
            <a:solidFill>
              <a:schemeClr val="tx1"/>
            </a:solidFill>
          </a:endParaRPr>
        </a:p>
      </dgm:t>
    </dgm:pt>
    <dgm:pt modelId="{345B9EAA-460E-4669-917D-7F1DE8890E72}" type="parTrans" cxnId="{ACDC0517-BD4A-4540-AA18-F2CFDA3D3CEB}">
      <dgm:prSet/>
      <dgm:spPr>
        <a:ln w="76200"/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C7B7E1B-7C8E-4FDE-ADBE-3820B4AFE544}" type="sibTrans" cxnId="{ACDC0517-BD4A-4540-AA18-F2CFDA3D3CEB}">
      <dgm:prSet/>
      <dgm:spPr/>
      <dgm:t>
        <a:bodyPr/>
        <a:lstStyle/>
        <a:p>
          <a:endParaRPr lang="en-US"/>
        </a:p>
      </dgm:t>
    </dgm:pt>
    <dgm:pt modelId="{46535ABA-C4BD-4CE3-B105-27466910B3C4}">
      <dgm:prSet phldrT="[Text]"/>
      <dgm:spPr>
        <a:solidFill>
          <a:schemeClr val="bg1"/>
        </a:solidFill>
        <a:ln w="76200"/>
      </dgm:spPr>
    </dgm:pt>
    <dgm:pt modelId="{A9313C8F-BE9A-4F86-80F9-AD8A50EA724A}" type="parTrans" cxnId="{7599BB3D-529B-4343-8981-38C915E7FF12}">
      <dgm:prSet/>
      <dgm:spPr>
        <a:ln w="76200"/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F920B1B-6DF6-4A83-AD75-8BC7DEEB8BCB}" type="sibTrans" cxnId="{7599BB3D-529B-4343-8981-38C915E7FF12}">
      <dgm:prSet/>
      <dgm:spPr/>
      <dgm:t>
        <a:bodyPr/>
        <a:lstStyle/>
        <a:p>
          <a:endParaRPr lang="en-US"/>
        </a:p>
      </dgm:t>
    </dgm:pt>
    <dgm:pt modelId="{969D285E-10C8-42AD-98C1-C73099614D65}">
      <dgm:prSet phldrT="[Text]"/>
      <dgm:spPr>
        <a:solidFill>
          <a:schemeClr val="bg1"/>
        </a:solidFill>
        <a:ln w="76200"/>
      </dgm:spPr>
    </dgm:pt>
    <dgm:pt modelId="{B51B06E7-8CBE-463B-AAD0-91C53685ADF5}" type="parTrans" cxnId="{1C318389-C75E-453E-89F3-0A0C1155C188}">
      <dgm:prSet/>
      <dgm:spPr/>
      <dgm:t>
        <a:bodyPr/>
        <a:lstStyle/>
        <a:p>
          <a:endParaRPr lang="en-US"/>
        </a:p>
      </dgm:t>
    </dgm:pt>
    <dgm:pt modelId="{C86D81EA-4AAF-4ACC-9FC1-56661B2B1DB5}" type="sibTrans" cxnId="{1C318389-C75E-453E-89F3-0A0C1155C188}">
      <dgm:prSet/>
      <dgm:spPr/>
      <dgm:t>
        <a:bodyPr/>
        <a:lstStyle/>
        <a:p>
          <a:endParaRPr lang="en-US"/>
        </a:p>
      </dgm:t>
    </dgm:pt>
    <dgm:pt modelId="{BA915AE9-8401-47A4-B76B-94D8C671BC89}">
      <dgm:prSet phldrT="[Text]"/>
      <dgm:spPr>
        <a:noFill/>
        <a:ln w="76200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Blockchain</a:t>
          </a:r>
        </a:p>
      </dgm:t>
    </dgm:pt>
    <dgm:pt modelId="{3EAB0E2C-0962-4C6C-9354-9A22A537F8B6}" type="sibTrans" cxnId="{CDB397AC-A6EE-46C5-9146-BC0D74D6276F}">
      <dgm:prSet/>
      <dgm:spPr/>
      <dgm:t>
        <a:bodyPr/>
        <a:lstStyle/>
        <a:p>
          <a:endParaRPr lang="en-US"/>
        </a:p>
      </dgm:t>
    </dgm:pt>
    <dgm:pt modelId="{59655EBA-28BC-4129-8D29-93D0016D9DBD}" type="parTrans" cxnId="{CDB397AC-A6EE-46C5-9146-BC0D74D6276F}">
      <dgm:prSet/>
      <dgm:spPr/>
      <dgm:t>
        <a:bodyPr/>
        <a:lstStyle/>
        <a:p>
          <a:endParaRPr lang="en-US"/>
        </a:p>
      </dgm:t>
    </dgm:pt>
    <dgm:pt modelId="{D2DEEC66-11B2-4B4B-86A8-F8E8856C41F0}">
      <dgm:prSet phldrT="[Text]"/>
      <dgm:spPr>
        <a:solidFill>
          <a:schemeClr val="bg1"/>
        </a:solidFill>
        <a:ln w="76200"/>
      </dgm:spPr>
    </dgm:pt>
    <dgm:pt modelId="{063B58A1-7A45-407A-8B66-F792133F70DA}" type="parTrans" cxnId="{4E1020B1-AE8C-40BB-BDBF-7C41B4E54792}">
      <dgm:prSet/>
      <dgm:spPr/>
      <dgm:t>
        <a:bodyPr/>
        <a:lstStyle/>
        <a:p>
          <a:endParaRPr lang="en-US"/>
        </a:p>
      </dgm:t>
    </dgm:pt>
    <dgm:pt modelId="{8CB085CF-2951-4BD2-BCE3-2ADDF41813A0}" type="sibTrans" cxnId="{4E1020B1-AE8C-40BB-BDBF-7C41B4E54792}">
      <dgm:prSet/>
      <dgm:spPr/>
      <dgm:t>
        <a:bodyPr/>
        <a:lstStyle/>
        <a:p>
          <a:endParaRPr lang="en-US"/>
        </a:p>
      </dgm:t>
    </dgm:pt>
    <dgm:pt modelId="{18CC7146-9779-4736-BC4C-51092F0BBE7F}">
      <dgm:prSet phldrT="[Text]"/>
      <dgm:spPr>
        <a:solidFill>
          <a:schemeClr val="bg1"/>
        </a:solidFill>
        <a:ln w="76200"/>
      </dgm:spPr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90015076-3DF4-4C9E-BEA1-F9B6F83A96BD}" type="parTrans" cxnId="{7359A314-6151-4250-B777-290D5CFC91EC}">
      <dgm:prSet/>
      <dgm:spPr/>
      <dgm:t>
        <a:bodyPr/>
        <a:lstStyle/>
        <a:p>
          <a:endParaRPr lang="en-US"/>
        </a:p>
      </dgm:t>
    </dgm:pt>
    <dgm:pt modelId="{D11B9E78-AB29-4852-B054-114045A3CD3F}" type="sibTrans" cxnId="{7359A314-6151-4250-B777-290D5CFC91EC}">
      <dgm:prSet/>
      <dgm:spPr/>
      <dgm:t>
        <a:bodyPr/>
        <a:lstStyle/>
        <a:p>
          <a:endParaRPr lang="en-US"/>
        </a:p>
      </dgm:t>
    </dgm:pt>
    <dgm:pt modelId="{56C5D914-BCCB-4B0C-8914-7D11FFABA800}">
      <dgm:prSet phldrT="[Text]"/>
      <dgm:spPr>
        <a:solidFill>
          <a:schemeClr val="bg1"/>
        </a:solidFill>
        <a:ln w="76200"/>
      </dgm:spPr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CD264716-C147-4220-9400-209BEFAC7B28}" type="parTrans" cxnId="{37D5987D-C4D6-4EA5-8132-03A6619F03A6}">
      <dgm:prSet/>
      <dgm:spPr/>
      <dgm:t>
        <a:bodyPr/>
        <a:lstStyle/>
        <a:p>
          <a:endParaRPr lang="en-US"/>
        </a:p>
      </dgm:t>
    </dgm:pt>
    <dgm:pt modelId="{ABBA5BF0-B7B4-4D53-98DD-A33527CAD736}" type="sibTrans" cxnId="{37D5987D-C4D6-4EA5-8132-03A6619F03A6}">
      <dgm:prSet/>
      <dgm:spPr/>
      <dgm:t>
        <a:bodyPr/>
        <a:lstStyle/>
        <a:p>
          <a:endParaRPr lang="en-US"/>
        </a:p>
      </dgm:t>
    </dgm:pt>
    <dgm:pt modelId="{7650DC62-A595-4213-9155-609FEE72F1A3}" type="pres">
      <dgm:prSet presAssocID="{6EB625B9-DED4-4704-BCF5-F884E5D7A6F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B11345C-B541-4C59-BC8F-04190C902559}" type="pres">
      <dgm:prSet presAssocID="{BA915AE9-8401-47A4-B76B-94D8C671BC89}" presName="centerShape" presStyleLbl="node0" presStyleIdx="0" presStyleCnt="1" custScaleX="258668" custScaleY="38200" custLinFactNeighborX="23453" custLinFactNeighborY="928"/>
      <dgm:spPr>
        <a:prstGeom prst="rect">
          <a:avLst/>
        </a:prstGeom>
      </dgm:spPr>
    </dgm:pt>
    <dgm:pt modelId="{CD8E83D8-6517-4B9A-892E-95DD05D93B93}" type="pres">
      <dgm:prSet presAssocID="{345B9EAA-460E-4669-917D-7F1DE8890E72}" presName="parTrans" presStyleLbl="bgSibTrans2D1" presStyleIdx="0" presStyleCnt="2" custAng="3474451" custFlipHor="1" custScaleX="22976" custScaleY="83426" custLinFactNeighborX="-42183" custLinFactNeighborY="18400"/>
      <dgm:spPr/>
    </dgm:pt>
    <dgm:pt modelId="{0FEF063B-6D70-46C5-84AC-7060F3395DAB}" type="pres">
      <dgm:prSet presAssocID="{91A5CA5F-0B73-4191-AC9F-E6F36F57EDED}" presName="node" presStyleLbl="node1" presStyleIdx="0" presStyleCnt="2" custRadScaleRad="170271" custRadScaleInc="38518">
        <dgm:presLayoutVars>
          <dgm:bulletEnabled val="1"/>
        </dgm:presLayoutVars>
      </dgm:prSet>
      <dgm:spPr/>
    </dgm:pt>
    <dgm:pt modelId="{15372FBF-4BD0-4856-BA60-5D98C7CF7655}" type="pres">
      <dgm:prSet presAssocID="{CD264716-C147-4220-9400-209BEFAC7B28}" presName="parTrans" presStyleLbl="bgSibTrans2D1" presStyleIdx="1" presStyleCnt="2"/>
      <dgm:spPr/>
    </dgm:pt>
    <dgm:pt modelId="{E4B8E6AF-0418-4754-800D-63BCC088BDC2}" type="pres">
      <dgm:prSet presAssocID="{56C5D914-BCCB-4B0C-8914-7D11FFABA800}" presName="node" presStyleLbl="node1" presStyleIdx="1" presStyleCnt="2">
        <dgm:presLayoutVars>
          <dgm:bulletEnabled val="1"/>
        </dgm:presLayoutVars>
      </dgm:prSet>
      <dgm:spPr/>
    </dgm:pt>
  </dgm:ptLst>
  <dgm:cxnLst>
    <dgm:cxn modelId="{7359A314-6151-4250-B777-290D5CFC91EC}" srcId="{46535ABA-C4BD-4CE3-B105-27466910B3C4}" destId="{18CC7146-9779-4736-BC4C-51092F0BBE7F}" srcOrd="0" destOrd="0" parTransId="{90015076-3DF4-4C9E-BEA1-F9B6F83A96BD}" sibTransId="{D11B9E78-AB29-4852-B054-114045A3CD3F}"/>
    <dgm:cxn modelId="{ACDC0517-BD4A-4540-AA18-F2CFDA3D3CEB}" srcId="{BA915AE9-8401-47A4-B76B-94D8C671BC89}" destId="{91A5CA5F-0B73-4191-AC9F-E6F36F57EDED}" srcOrd="0" destOrd="0" parTransId="{345B9EAA-460E-4669-917D-7F1DE8890E72}" sibTransId="{9C7B7E1B-7C8E-4FDE-ADBE-3820B4AFE544}"/>
    <dgm:cxn modelId="{7599BB3D-529B-4343-8981-38C915E7FF12}" srcId="{6EB625B9-DED4-4704-BCF5-F884E5D7A6F7}" destId="{46535ABA-C4BD-4CE3-B105-27466910B3C4}" srcOrd="1" destOrd="0" parTransId="{A9313C8F-BE9A-4F86-80F9-AD8A50EA724A}" sibTransId="{2F920B1B-6DF6-4A83-AD75-8BC7DEEB8BCB}"/>
    <dgm:cxn modelId="{6AF5973E-CE0A-4462-B5D6-6E98713D72F6}" type="presOf" srcId="{BA915AE9-8401-47A4-B76B-94D8C671BC89}" destId="{9B11345C-B541-4C59-BC8F-04190C902559}" srcOrd="0" destOrd="0" presId="urn:microsoft.com/office/officeart/2005/8/layout/radial4"/>
    <dgm:cxn modelId="{37D5987D-C4D6-4EA5-8132-03A6619F03A6}" srcId="{BA915AE9-8401-47A4-B76B-94D8C671BC89}" destId="{56C5D914-BCCB-4B0C-8914-7D11FFABA800}" srcOrd="1" destOrd="0" parTransId="{CD264716-C147-4220-9400-209BEFAC7B28}" sibTransId="{ABBA5BF0-B7B4-4D53-98DD-A33527CAD736}"/>
    <dgm:cxn modelId="{1C318389-C75E-453E-89F3-0A0C1155C188}" srcId="{46535ABA-C4BD-4CE3-B105-27466910B3C4}" destId="{969D285E-10C8-42AD-98C1-C73099614D65}" srcOrd="1" destOrd="0" parTransId="{B51B06E7-8CBE-463B-AAD0-91C53685ADF5}" sibTransId="{C86D81EA-4AAF-4ACC-9FC1-56661B2B1DB5}"/>
    <dgm:cxn modelId="{B039D892-F775-4F67-BA57-D6460ABDFF4D}" type="presOf" srcId="{CD264716-C147-4220-9400-209BEFAC7B28}" destId="{15372FBF-4BD0-4856-BA60-5D98C7CF7655}" srcOrd="0" destOrd="0" presId="urn:microsoft.com/office/officeart/2005/8/layout/radial4"/>
    <dgm:cxn modelId="{8FBDAE9A-A8A9-4902-8245-4E6B5694F478}" type="presOf" srcId="{56C5D914-BCCB-4B0C-8914-7D11FFABA800}" destId="{E4B8E6AF-0418-4754-800D-63BCC088BDC2}" srcOrd="0" destOrd="0" presId="urn:microsoft.com/office/officeart/2005/8/layout/radial4"/>
    <dgm:cxn modelId="{78DF979B-4774-4B44-9248-83FD63B66627}" type="presOf" srcId="{91A5CA5F-0B73-4191-AC9F-E6F36F57EDED}" destId="{0FEF063B-6D70-46C5-84AC-7060F3395DAB}" srcOrd="0" destOrd="0" presId="urn:microsoft.com/office/officeart/2005/8/layout/radial4"/>
    <dgm:cxn modelId="{B59CA5A1-304A-4F57-AF4A-9A7EC5D5D763}" type="presOf" srcId="{6EB625B9-DED4-4704-BCF5-F884E5D7A6F7}" destId="{7650DC62-A595-4213-9155-609FEE72F1A3}" srcOrd="0" destOrd="0" presId="urn:microsoft.com/office/officeart/2005/8/layout/radial4"/>
    <dgm:cxn modelId="{CDB397AC-A6EE-46C5-9146-BC0D74D6276F}" srcId="{6EB625B9-DED4-4704-BCF5-F884E5D7A6F7}" destId="{BA915AE9-8401-47A4-B76B-94D8C671BC89}" srcOrd="0" destOrd="0" parTransId="{59655EBA-28BC-4129-8D29-93D0016D9DBD}" sibTransId="{3EAB0E2C-0962-4C6C-9354-9A22A537F8B6}"/>
    <dgm:cxn modelId="{83F90DB0-726E-4FE4-909F-522DE78ABFE8}" type="presOf" srcId="{345B9EAA-460E-4669-917D-7F1DE8890E72}" destId="{CD8E83D8-6517-4B9A-892E-95DD05D93B93}" srcOrd="0" destOrd="0" presId="urn:microsoft.com/office/officeart/2005/8/layout/radial4"/>
    <dgm:cxn modelId="{4E1020B1-AE8C-40BB-BDBF-7C41B4E54792}" srcId="{969D285E-10C8-42AD-98C1-C73099614D65}" destId="{D2DEEC66-11B2-4B4B-86A8-F8E8856C41F0}" srcOrd="0" destOrd="0" parTransId="{063B58A1-7A45-407A-8B66-F792133F70DA}" sibTransId="{8CB085CF-2951-4BD2-BCE3-2ADDF41813A0}"/>
    <dgm:cxn modelId="{8EEE5E30-00FD-43A8-9FB8-EFE5CA78AFCB}" type="presParOf" srcId="{7650DC62-A595-4213-9155-609FEE72F1A3}" destId="{9B11345C-B541-4C59-BC8F-04190C902559}" srcOrd="0" destOrd="0" presId="urn:microsoft.com/office/officeart/2005/8/layout/radial4"/>
    <dgm:cxn modelId="{3E9A04B3-0DCF-4E6C-B19E-A8851A4A92E8}" type="presParOf" srcId="{7650DC62-A595-4213-9155-609FEE72F1A3}" destId="{CD8E83D8-6517-4B9A-892E-95DD05D93B93}" srcOrd="1" destOrd="0" presId="urn:microsoft.com/office/officeart/2005/8/layout/radial4"/>
    <dgm:cxn modelId="{E1565E4F-0E16-4F62-9114-A235B97D1D41}" type="presParOf" srcId="{7650DC62-A595-4213-9155-609FEE72F1A3}" destId="{0FEF063B-6D70-46C5-84AC-7060F3395DAB}" srcOrd="2" destOrd="0" presId="urn:microsoft.com/office/officeart/2005/8/layout/radial4"/>
    <dgm:cxn modelId="{C69422F8-A990-4982-BB69-6A9F521B47D2}" type="presParOf" srcId="{7650DC62-A595-4213-9155-609FEE72F1A3}" destId="{15372FBF-4BD0-4856-BA60-5D98C7CF7655}" srcOrd="3" destOrd="0" presId="urn:microsoft.com/office/officeart/2005/8/layout/radial4"/>
    <dgm:cxn modelId="{DFC9DE1B-0FEE-4512-8C4C-9499AB3D23B9}" type="presParOf" srcId="{7650DC62-A595-4213-9155-609FEE72F1A3}" destId="{E4B8E6AF-0418-4754-800D-63BCC088BDC2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1345C-B541-4C59-BC8F-04190C902559}">
      <dsp:nvSpPr>
        <dsp:cNvPr id="0" name=""/>
        <dsp:cNvSpPr/>
      </dsp:nvSpPr>
      <dsp:spPr>
        <a:xfrm>
          <a:off x="1930444" y="3938922"/>
          <a:ext cx="8585155" cy="1267852"/>
        </a:xfrm>
        <a:prstGeom prst="rect">
          <a:avLst/>
        </a:prstGeom>
        <a:noFill/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>
              <a:solidFill>
                <a:schemeClr val="tx1"/>
              </a:solidFill>
            </a:rPr>
            <a:t>Blockchain</a:t>
          </a:r>
        </a:p>
      </dsp:txBody>
      <dsp:txXfrm>
        <a:off x="1930444" y="3938922"/>
        <a:ext cx="8585155" cy="1267852"/>
      </dsp:txXfrm>
    </dsp:sp>
    <dsp:sp modelId="{CD8E83D8-6517-4B9A-892E-95DD05D93B93}">
      <dsp:nvSpPr>
        <dsp:cNvPr id="0" name=""/>
        <dsp:cNvSpPr/>
      </dsp:nvSpPr>
      <dsp:spPr>
        <a:xfrm rot="4778449" flipH="1">
          <a:off x="1971951" y="2309739"/>
          <a:ext cx="863969" cy="78913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76200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F063B-6D70-46C5-84AC-7060F3395DAB}">
      <dsp:nvSpPr>
        <dsp:cNvPr id="0" name=""/>
        <dsp:cNvSpPr/>
      </dsp:nvSpPr>
      <dsp:spPr>
        <a:xfrm>
          <a:off x="1026362" y="0"/>
          <a:ext cx="3153036" cy="2522429"/>
        </a:xfrm>
        <a:prstGeom prst="roundRect">
          <a:avLst>
            <a:gd name="adj" fmla="val 10000"/>
          </a:avLst>
        </a:prstGeom>
        <a:solidFill>
          <a:schemeClr val="bg1"/>
        </a:solid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 err="1">
              <a:solidFill>
                <a:schemeClr val="tx1"/>
              </a:solidFill>
            </a:rPr>
            <a:t>NFT.sol</a:t>
          </a:r>
          <a:endParaRPr lang="en-US" sz="6500" kern="1200" dirty="0">
            <a:solidFill>
              <a:schemeClr val="tx1"/>
            </a:solidFill>
          </a:endParaRPr>
        </a:p>
      </dsp:txBody>
      <dsp:txXfrm>
        <a:off x="1100241" y="73879"/>
        <a:ext cx="3005278" cy="2374671"/>
      </dsp:txXfrm>
    </dsp:sp>
    <dsp:sp modelId="{15372FBF-4BD0-4856-BA60-5D98C7CF7655}">
      <dsp:nvSpPr>
        <dsp:cNvPr id="0" name=""/>
        <dsp:cNvSpPr/>
      </dsp:nvSpPr>
      <dsp:spPr>
        <a:xfrm rot="18934219">
          <a:off x="6584633" y="2402138"/>
          <a:ext cx="2740566" cy="94591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8E6AF-0418-4754-800D-63BCC088BDC2}">
      <dsp:nvSpPr>
        <dsp:cNvPr id="0" name=""/>
        <dsp:cNvSpPr/>
      </dsp:nvSpPr>
      <dsp:spPr>
        <a:xfrm>
          <a:off x="7356931" y="654634"/>
          <a:ext cx="3153036" cy="2522429"/>
        </a:xfrm>
        <a:prstGeom prst="roundRect">
          <a:avLst>
            <a:gd name="adj" fmla="val 10000"/>
          </a:avLst>
        </a:prstGeom>
        <a:solidFill>
          <a:schemeClr val="bg1"/>
        </a:solid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>
            <a:solidFill>
              <a:schemeClr val="tx1"/>
            </a:solidFill>
          </a:endParaRPr>
        </a:p>
      </dsp:txBody>
      <dsp:txXfrm>
        <a:off x="7430810" y="728513"/>
        <a:ext cx="3005278" cy="2374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C6FF-30D2-409A-AC41-8BD0E7C23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602DE-AC52-47C9-AC83-8A33558EC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F0562-970C-43C9-BE1C-36F318C4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D7D-B0CF-434A-A804-957C08578AD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EFE13-579B-451E-A473-C21237EE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C163C-4E31-44F5-B8F6-82C45D5F3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2DA6-4A9B-4ADA-9638-3D1B4F984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5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CA05-B675-40CA-9763-1CF80425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EF7BD-BFDA-4743-B923-B46EF60C0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78451-256B-426C-ABE3-B5C55DC7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D7D-B0CF-434A-A804-957C08578AD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4BFC2-1D77-412C-903A-FD6AD98F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28C79-D670-4E93-A5CA-7B902824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2DA6-4A9B-4ADA-9638-3D1B4F984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0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16C416-0DA7-4842-AB95-AA50D7CCC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69EFE-01A7-4B15-A6A1-4BE6C0F10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9A2ED-B595-4A6B-9052-33DB905E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D7D-B0CF-434A-A804-957C08578AD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04113-3A0C-4EC7-B5C4-1249DB20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C5EDD-CB43-43FA-A2A3-4372A5FC9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2DA6-4A9B-4ADA-9638-3D1B4F984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6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48E0-9E75-42FA-A051-74F4607C5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B2A96-4BB6-4A69-9555-4B353E1ED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78A8A-7992-4557-858C-6817E80E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D7D-B0CF-434A-A804-957C08578AD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4F20A-4DB2-4663-BBFF-61C4A959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236F4-9C37-439E-9492-009E6017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2DA6-4A9B-4ADA-9638-3D1B4F984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7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76C9E-2A85-47C7-BED5-AEF8E220B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51571-E00A-4E7F-9FCD-FEED4918C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A09B9-4875-40A4-A10D-8583AB21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D7D-B0CF-434A-A804-957C08578AD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DBAAE-386B-4EB8-A55E-454637CA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310D3-1D63-41ED-B6FE-7382B9B6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2DA6-4A9B-4ADA-9638-3D1B4F984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4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B52E-1BAA-4FF4-9503-C98872FF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AF454-0A96-4C86-B0AB-127856F9F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3DCEA-2A85-4DA2-AE2E-581169E40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59733-48A8-4D77-9CE5-84CBF2D4E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D7D-B0CF-434A-A804-957C08578AD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4EDBE-6199-454A-ABE3-F058BDC8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10DB8-F96B-460C-967D-66B8605A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2DA6-4A9B-4ADA-9638-3D1B4F984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6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0900-7FE0-4B56-BB8D-E55250192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ADF94-11B2-4F5C-9C44-ACB7E3B7D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D7F9A-B1FC-4D16-B3DA-B6AFEAF5F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9AE3E-9A60-4825-850D-24A112739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2402FA-85FD-4411-9776-A9DEA7645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E6858-E58F-4D02-A633-3DC9990B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D7D-B0CF-434A-A804-957C08578AD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76D82D-0EA0-41D1-A085-556A8B5B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5087A-8AA1-4D4C-B85A-EFFB2151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2DA6-4A9B-4ADA-9638-3D1B4F984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5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0508-F3F0-4662-B474-73767B9A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61096-3CE4-4134-888E-9387D59D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D7D-B0CF-434A-A804-957C08578AD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3D105-B7F2-4C6E-BF53-04D0CAB1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A71B3-019E-40AC-8C3A-9E462470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2DA6-4A9B-4ADA-9638-3D1B4F984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0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3400D7-D78A-4678-89A8-79BA3362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D7D-B0CF-434A-A804-957C08578AD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4837A-214A-4E7E-83C0-12485999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6FE85-44BC-4594-8FBA-B9639B91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2DA6-4A9B-4ADA-9638-3D1B4F984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2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0A28-017C-4EF3-8646-B496ABFE2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41D44-0BE4-490A-A02D-D3AF5D963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934B1-11B5-43BD-A87A-8A18BDD2E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EC650-895F-40D4-8DF1-15FF1D3D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D7D-B0CF-434A-A804-957C08578AD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B2CEC-0BFB-4593-9A7B-358439F36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0B1D7-F6F0-48C5-818C-DDB68BBF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2DA6-4A9B-4ADA-9638-3D1B4F984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3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5B08-C863-464D-94FB-0D077C522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27F94-45D6-4659-BBA1-8E1AFDD58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9ABA5-5716-4C6A-9C63-22B182EAA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9B170-18AD-4D42-95C5-F6770C73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D7D-B0CF-434A-A804-957C08578AD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A594A-1C8A-4137-81E7-CC78A96B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A8B74-B46B-49A5-A9C9-8800AC9B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2DA6-4A9B-4ADA-9638-3D1B4F984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0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A70245-2070-42F5-8D51-135B0B26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66096-288B-4C1D-A102-12D8D2124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8FF2A-08D5-4508-AC16-CE16EF9A9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F9D7D-B0CF-434A-A804-957C08578AD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7208F-21F0-4FA0-9C63-6B151C382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0D97F-0A5A-441A-AD3B-974C036E6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C2DA6-4A9B-4ADA-9638-3D1B4F984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9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E5B2-F34D-421C-8202-20B2874FD7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2A9F7-194D-4FB5-AC8A-1A98F5DF0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8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F5DC-7E03-4C69-8D61-79685E8D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734ED-5868-4407-B1D5-04129EE9A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Marketplace.sol</a:t>
            </a:r>
            <a:r>
              <a:rPr lang="en-US" dirty="0"/>
              <a:t> ERC721</a:t>
            </a:r>
          </a:p>
          <a:p>
            <a:r>
              <a:rPr lang="en-US" dirty="0" err="1"/>
              <a:t>NFT.sol</a:t>
            </a:r>
            <a:r>
              <a:rPr lang="en-US" dirty="0"/>
              <a:t> ERC721</a:t>
            </a:r>
          </a:p>
          <a:p>
            <a:r>
              <a:rPr lang="en-US" dirty="0" err="1"/>
              <a:t>Metasalt</a:t>
            </a:r>
            <a:r>
              <a:rPr lang="en-US" dirty="0"/>
              <a:t> token ERC20</a:t>
            </a:r>
          </a:p>
          <a:p>
            <a:r>
              <a:rPr lang="en-US" dirty="0"/>
              <a:t>Controller contracts - ? </a:t>
            </a:r>
            <a:r>
              <a:rPr lang="en-US" dirty="0" err="1"/>
              <a:t>Openzeppelin</a:t>
            </a:r>
            <a:r>
              <a:rPr lang="en-US" dirty="0"/>
              <a:t>? </a:t>
            </a:r>
            <a:r>
              <a:rPr lang="en-US" dirty="0" err="1"/>
              <a:t>Chainlink</a:t>
            </a:r>
            <a:endParaRPr lang="en-US" dirty="0"/>
          </a:p>
          <a:p>
            <a:pPr lvl="1"/>
            <a:r>
              <a:rPr lang="en-US" dirty="0"/>
              <a:t>Queries </a:t>
            </a:r>
            <a:r>
              <a:rPr lang="en-US" dirty="0" err="1"/>
              <a:t>Oraxcl</a:t>
            </a:r>
            <a:endParaRPr lang="en-US" dirty="0"/>
          </a:p>
          <a:p>
            <a:pPr lvl="1"/>
            <a:r>
              <a:rPr lang="en-US" dirty="0"/>
              <a:t>Input </a:t>
            </a:r>
          </a:p>
          <a:p>
            <a:pPr lvl="2"/>
            <a:r>
              <a:rPr lang="en-US" dirty="0"/>
              <a:t>NFT address</a:t>
            </a:r>
          </a:p>
          <a:p>
            <a:pPr lvl="2"/>
            <a:r>
              <a:rPr lang="en-US" dirty="0"/>
              <a:t>Fee – paid only in MS tokens</a:t>
            </a:r>
          </a:p>
          <a:p>
            <a:pPr lvl="1"/>
            <a:r>
              <a:rPr lang="en-US" dirty="0"/>
              <a:t>Output</a:t>
            </a:r>
          </a:p>
          <a:p>
            <a:pPr lvl="2"/>
            <a:r>
              <a:rPr lang="en-US" dirty="0"/>
              <a:t>T/F</a:t>
            </a:r>
          </a:p>
        </p:txBody>
      </p:sp>
    </p:spTree>
    <p:extLst>
      <p:ext uri="{BB962C8B-B14F-4D97-AF65-F5344CB8AC3E}">
        <p14:creationId xmlns:p14="http://schemas.microsoft.com/office/powerpoint/2010/main" val="119787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6A5D-F5CE-4815-B724-3346D85B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BC4CE-A301-4CCA-8501-D17F7A42A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16425" cy="456229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Scan QR  code or barcode from mobile app camera or image file and get string or number</a:t>
            </a:r>
          </a:p>
          <a:p>
            <a:pPr marL="971550" lvl="1" indent="-514350">
              <a:buAutoNum type="arabicPeriod"/>
            </a:pPr>
            <a:r>
              <a:rPr lang="en-US" dirty="0"/>
              <a:t>If string, convert to number </a:t>
            </a:r>
          </a:p>
          <a:p>
            <a:pPr marL="514350" indent="-514350">
              <a:buAutoNum type="arabicPeriod"/>
            </a:pPr>
            <a:r>
              <a:rPr lang="en-US" dirty="0"/>
              <a:t>Generate random number (Nothing fancy. Elliptical math not required)</a:t>
            </a:r>
          </a:p>
          <a:p>
            <a:pPr marL="514350" indent="-514350">
              <a:buAutoNum type="arabicPeriod"/>
            </a:pPr>
            <a:r>
              <a:rPr lang="en-US" b="1" u="sng" dirty="0"/>
              <a:t>Keccak256(Random number + (QR code or barcode))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Add prefix - 01_Keccak256(</a:t>
            </a:r>
            <a:r>
              <a:rPr lang="en-US" dirty="0" err="1"/>
              <a:t>QR_code</a:t>
            </a:r>
            <a:r>
              <a:rPr lang="en-US" dirty="0"/>
              <a:t>) </a:t>
            </a:r>
          </a:p>
          <a:p>
            <a:pPr marL="514350" indent="-514350">
              <a:buAutoNum type="arabicPeriod"/>
            </a:pPr>
            <a:r>
              <a:rPr lang="en-US" dirty="0"/>
              <a:t>Store metadata on chain in ERC721</a:t>
            </a:r>
          </a:p>
        </p:txBody>
      </p:sp>
    </p:spTree>
    <p:extLst>
      <p:ext uri="{BB962C8B-B14F-4D97-AF65-F5344CB8AC3E}">
        <p14:creationId xmlns:p14="http://schemas.microsoft.com/office/powerpoint/2010/main" val="403366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A15D-050B-47A7-9BD6-216E6323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EA669-A52C-4751-87EC-31469F1DF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 – ERC20 ERC721 -?</a:t>
            </a:r>
          </a:p>
          <a:p>
            <a:pPr lvl="1"/>
            <a:r>
              <a:rPr lang="en-US" dirty="0"/>
              <a:t>Takes MS tokens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Return True/false </a:t>
            </a:r>
          </a:p>
          <a:p>
            <a:pPr lvl="2"/>
            <a:r>
              <a:rPr lang="en-US" dirty="0"/>
              <a:t>If this NFT was minted at that address</a:t>
            </a:r>
          </a:p>
        </p:txBody>
      </p:sp>
    </p:spTree>
    <p:extLst>
      <p:ext uri="{BB962C8B-B14F-4D97-AF65-F5344CB8AC3E}">
        <p14:creationId xmlns:p14="http://schemas.microsoft.com/office/powerpoint/2010/main" val="35863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85252-2AD2-453C-8E31-2C250043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90" y="-398178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232B2FF-38F7-4ED6-A176-882BA33E0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104118"/>
              </p:ext>
            </p:extLst>
          </p:nvPr>
        </p:nvGraphicFramePr>
        <p:xfrm>
          <a:off x="838200" y="398834"/>
          <a:ext cx="10515600" cy="5778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114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DE806D-D9E9-4642-9B78-B49738330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803" y="767332"/>
            <a:ext cx="7323249" cy="559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6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46C570-171D-40E9-8948-0153EE53E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701" y="680131"/>
            <a:ext cx="3276409" cy="1308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DF8FE4-F174-411B-BCBC-A24A7C1C1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05" y="3008652"/>
            <a:ext cx="902896" cy="11454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E148FF-24C1-4CA6-A208-B219B67F5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457" y="3008652"/>
            <a:ext cx="902896" cy="11454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EC243A-3E58-4371-97F5-2A1995F1D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707" y="3008652"/>
            <a:ext cx="902896" cy="114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31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5204</TotalTime>
  <Words>123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Metadata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</dc:creator>
  <cp:lastModifiedBy>R</cp:lastModifiedBy>
  <cp:revision>12</cp:revision>
  <dcterms:created xsi:type="dcterms:W3CDTF">2022-02-04T14:09:04Z</dcterms:created>
  <dcterms:modified xsi:type="dcterms:W3CDTF">2022-02-11T04:11:07Z</dcterms:modified>
</cp:coreProperties>
</file>