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72" r:id="rId4"/>
    <p:sldId id="275" r:id="rId5"/>
    <p:sldId id="276" r:id="rId6"/>
    <p:sldId id="273" r:id="rId7"/>
    <p:sldId id="274" r:id="rId8"/>
    <p:sldId id="262" r:id="rId9"/>
    <p:sldId id="265" r:id="rId10"/>
    <p:sldId id="266" r:id="rId11"/>
    <p:sldId id="268" r:id="rId12"/>
    <p:sldId id="271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6" autoAdjust="0"/>
    <p:restoredTop sz="94632" autoAdjust="0"/>
  </p:normalViewPr>
  <p:slideViewPr>
    <p:cSldViewPr snapToGrid="0">
      <p:cViewPr varScale="1">
        <p:scale>
          <a:sx n="101" d="100"/>
          <a:sy n="101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METASALT </a:t>
            </a:r>
            <a:br>
              <a:rPr lang="en-US" dirty="0"/>
            </a:br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Shopify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0549D-83EC-7CAB-8695-6FA1F5BC474D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8CF226-3D21-6214-9A99-3A797CC13BCC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E80776-41F1-085A-6919-9B09126071D1}"/>
              </a:ext>
            </a:extLst>
          </p:cNvPr>
          <p:cNvCxnSpPr/>
          <p:nvPr/>
        </p:nvCxnSpPr>
        <p:spPr>
          <a:xfrm>
            <a:off x="4152043" y="647700"/>
            <a:ext cx="0" cy="34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794D61-0788-830E-0637-F5832A9BC063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FA8532-F13B-C292-6674-D4771DB31E31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EC4C1-5C13-E55F-E691-F44A8B8FF742}"/>
              </a:ext>
            </a:extLst>
          </p:cNvPr>
          <p:cNvCxnSpPr/>
          <p:nvPr/>
        </p:nvCxnSpPr>
        <p:spPr>
          <a:xfrm>
            <a:off x="4181475" y="557746"/>
            <a:ext cx="0" cy="5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24E998-B239-5A65-5583-3169831D26F8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50C3BE-4C62-A5CE-E73E-577A4515DE7C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7E048-E9A8-B16C-BA2B-CDAC092561E4}"/>
              </a:ext>
            </a:extLst>
          </p:cNvPr>
          <p:cNvCxnSpPr/>
          <p:nvPr/>
        </p:nvCxnSpPr>
        <p:spPr>
          <a:xfrm>
            <a:off x="4088669" y="647700"/>
            <a:ext cx="0" cy="34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9D1A8D-17D2-E0CB-6719-3C4F7F7400E8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2DA49E-59DF-D936-3BAD-712D74FD63F9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A2A424-CAB8-3DF3-EEE8-E1B08686A760}"/>
              </a:ext>
            </a:extLst>
          </p:cNvPr>
          <p:cNvCxnSpPr>
            <a:endCxn id="35" idx="3"/>
          </p:cNvCxnSpPr>
          <p:nvPr/>
        </p:nvCxnSpPr>
        <p:spPr>
          <a:xfrm>
            <a:off x="4088669" y="557746"/>
            <a:ext cx="0" cy="6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48D024-8B81-88E2-2CAC-4074FFC19356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A1AE6E-C44F-C5C6-F4BF-A6F02B0D46E4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C07A13-6DDB-EBD9-A676-7CC694D655F0}"/>
              </a:ext>
            </a:extLst>
          </p:cNvPr>
          <p:cNvCxnSpPr/>
          <p:nvPr/>
        </p:nvCxnSpPr>
        <p:spPr>
          <a:xfrm>
            <a:off x="4162425" y="557746"/>
            <a:ext cx="0" cy="79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Shopify Store name</a:t>
            </a: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73127" y="2704185"/>
            <a:ext cx="118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Shopify collections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Supply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1017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15B293C-5611-40DC-23AD-300E9949407B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4583FC-72A6-9ACC-9A6A-0A454D7197BB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5F117-208C-9642-0EAC-BC1F1BA59624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25B156-6605-86DB-75E6-0EEE734BA3C2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DC42A8F-4C0E-4AAD-A7A3-DC77B7EA34E3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F46CCF-387B-9638-E996-AB5DBB1CE479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4AA353D-FDEB-9F51-C7F7-761C72A58D3F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C9CA1D-5A83-BDA2-D6BD-E901E850A6AB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0923ED-0373-3802-DAF2-5CA26645BD04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2D9F8D-129F-1917-DB38-1F66E502852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AAEE77-C962-DF77-DA17-EE113B15FB0D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55FFA0-D633-D340-07CE-AC4ECA2C23CB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20DD4-6A02-6DBF-989F-2BA224A456CC}"/>
              </a:ext>
            </a:extLst>
          </p:cNvPr>
          <p:cNvCxnSpPr>
            <a:stCxn id="79" idx="2"/>
          </p:cNvCxnSpPr>
          <p:nvPr/>
        </p:nvCxnSpPr>
        <p:spPr>
          <a:xfrm>
            <a:off x="4418223" y="557746"/>
            <a:ext cx="1377" cy="41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1017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NAME</a:t>
            </a:r>
          </a:p>
          <a:p>
            <a:endParaRPr lang="en-US" sz="1200" dirty="0"/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B6315-14A5-F835-B627-23ED49FAFEFC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1A91CD-EFE2-BA98-37C7-4F6A78E9F1F6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98B1CC-87A7-5DAF-8207-674AED6FCC59}"/>
              </a:ext>
            </a:extLst>
          </p:cNvPr>
          <p:cNvCxnSpPr/>
          <p:nvPr/>
        </p:nvCxnSpPr>
        <p:spPr>
          <a:xfrm>
            <a:off x="4467225" y="628650"/>
            <a:ext cx="0" cy="44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853</Words>
  <Application>Microsoft Office PowerPoint</Application>
  <PresentationFormat>Widescreen</PresentationFormat>
  <Paragraphs>375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Neue Plak</vt:lpstr>
      <vt:lpstr>Office Theme</vt:lpstr>
      <vt:lpstr>METASALT  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 h</cp:lastModifiedBy>
  <cp:revision>29</cp:revision>
  <dcterms:created xsi:type="dcterms:W3CDTF">2022-05-15T21:21:20Z</dcterms:created>
  <dcterms:modified xsi:type="dcterms:W3CDTF">2022-05-17T04:10:28Z</dcterms:modified>
</cp:coreProperties>
</file>