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A0C1-AC70-43D2-A5BB-46A87F7A1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7782-1256-47CB-AD81-015DB5E5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D573-AD78-4259-A616-DEED4467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DF9F-E85C-477D-B3E4-101E4D90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AC12-1AA2-4C1C-8B88-56E812FB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C60-31FF-4331-B40E-D02CF7C2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A8AB-23A5-4709-BC88-1BD77160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5558-6D8B-4C7C-A9EA-FFF888E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2A50-2932-4544-92A9-878A3AB5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4878-9FAC-4299-86A6-6123AD5C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4ED0C-B5D1-4590-8521-81BFFDD9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91D6A-9031-49CC-ACA3-6DA08B2F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92A-7D59-46C4-A305-9E032CE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113C-6551-48CF-89C5-3E3F20BC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65B4-E058-4128-8286-0389DC6B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AC50-B4BB-4019-932A-59E7DCA8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2DE-28A2-4428-8109-29DEC28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B05-A40A-47EF-B7B5-A9A3F9D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CD2E-C09A-4E36-B686-F055DA4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FF03-DB40-4E4A-8793-CB0CC6B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5D18-FDA8-411C-A181-C7BAE10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3E0-A6AE-443E-8683-6F3F919C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9BF7-FCCA-4B3F-9B8D-34E3344F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2861-2A15-4507-80B4-CEDC1E6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5655-AA61-478A-A490-0727F72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8E54-BC39-442E-BFF6-A4658C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9DB-CC75-4B16-A36D-FE27CB63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67C2-C08B-4402-B5C4-2A1CF7ED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38D6-9560-4E60-9198-1462A71C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1DA5-35D4-464B-9544-00DD5B1B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3DA99-2FC8-40EE-9DC4-FAE1BD24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EF52-F61F-4B85-B09F-B9942CE5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FF6E-C9A5-4A79-8EDE-7639E9E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D996-EA8F-4DE1-9F00-B9DB184C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27B68-873B-421D-B257-038273A4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BCCD0-2E0B-4A96-8878-69894D973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50022-73C0-4604-8D31-5CDBA3BC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EEC1C-FCD1-4E7F-AA73-5F575FC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D581-BB3B-41F3-849F-32E4560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AEB5-0A8B-42C2-8EB1-78DF3C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CB35-7B7A-45AC-BF9C-FFB5308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F027-6D3D-4872-B9C0-E9AAD8A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83AD7-6860-4338-85C3-61A76EE6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7182F-EA59-4030-8933-FE77B9FC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0214F-40D1-4D38-B70E-A91D8037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B734D-F64C-4B8C-8CCC-75ACCE41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813B-B86C-4A5C-9290-1F184CF1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16CC-8B71-427F-826F-EA58C6DE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4B15-A519-4CD5-9304-19D0660F4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5108-16CF-4521-AFEE-C673EAA9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490A-9358-4034-A4CB-5957DCD0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5AA8-70D9-4210-8952-03D24C5C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54A2-1808-4693-B967-89DF9A2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8960A-C4F4-47C1-BA5B-A8DB6F248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1CD5-8BE1-454E-BE8D-A3E69E33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CA30-0676-4860-94C9-25F00659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26B9-EAF5-4104-B220-C5840F48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8955-CFC4-4873-9739-36A26A7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B194-ACA8-481B-B1FD-B6D7B69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B89E-3D89-4399-9B55-8C6AE9B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5A66-FD20-4676-B51E-95A1AEA5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9D5-9F67-4DDC-BAFC-1A83273844B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2FD9-546F-489E-92E4-5A1E8D417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A34A-5B34-4718-BE0A-53394FD7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919A-BBE1-4309-8CA4-7F219ECF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in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EF78-0DC4-4C75-9CB7-98D2DCE8B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 end Logic</a:t>
            </a:r>
          </a:p>
        </p:txBody>
      </p:sp>
    </p:spTree>
    <p:extLst>
      <p:ext uri="{BB962C8B-B14F-4D97-AF65-F5344CB8AC3E}">
        <p14:creationId xmlns:p14="http://schemas.microsoft.com/office/powerpoint/2010/main" val="26486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17CA064-279E-410B-9170-8FA95F1E2D02}"/>
              </a:ext>
            </a:extLst>
          </p:cNvPr>
          <p:cNvSpPr/>
          <p:nvPr/>
        </p:nvSpPr>
        <p:spPr>
          <a:xfrm>
            <a:off x="250921" y="5625058"/>
            <a:ext cx="1715957" cy="73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14797B-B4D6-42AE-95DD-52354529EC0C}"/>
              </a:ext>
            </a:extLst>
          </p:cNvPr>
          <p:cNvSpPr/>
          <p:nvPr/>
        </p:nvSpPr>
        <p:spPr>
          <a:xfrm>
            <a:off x="74613" y="3270876"/>
            <a:ext cx="1440191" cy="112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21B4E-FDF7-4BB0-A4DE-3777A4E218FD}"/>
              </a:ext>
            </a:extLst>
          </p:cNvPr>
          <p:cNvSpPr/>
          <p:nvPr/>
        </p:nvSpPr>
        <p:spPr>
          <a:xfrm>
            <a:off x="9303934" y="3678930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0E9D8-78FB-45A8-80CB-A17BF26F54C7}"/>
              </a:ext>
            </a:extLst>
          </p:cNvPr>
          <p:cNvSpPr txBox="1"/>
          <p:nvPr/>
        </p:nvSpPr>
        <p:spPr>
          <a:xfrm>
            <a:off x="1536700" y="2616200"/>
            <a:ext cx="119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4D53A-032E-4EAD-877C-7839F0EB5790}"/>
              </a:ext>
            </a:extLst>
          </p:cNvPr>
          <p:cNvSpPr/>
          <p:nvPr/>
        </p:nvSpPr>
        <p:spPr>
          <a:xfrm>
            <a:off x="9766300" y="-1670050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E9C34-B174-43AB-BC6F-950EE8CE718A}"/>
              </a:ext>
            </a:extLst>
          </p:cNvPr>
          <p:cNvSpPr txBox="1"/>
          <p:nvPr/>
        </p:nvSpPr>
        <p:spPr>
          <a:xfrm>
            <a:off x="7981950" y="-10838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Sigingin</a:t>
            </a:r>
            <a:r>
              <a:rPr lang="en-US" sz="12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5754B-EFA0-4317-AE42-AD136F81877F}"/>
              </a:ext>
            </a:extLst>
          </p:cNvPr>
          <p:cNvSpPr/>
          <p:nvPr/>
        </p:nvSpPr>
        <p:spPr>
          <a:xfrm>
            <a:off x="6308724" y="282832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8BFF2-6987-431A-97A9-DBE4D0504E20}"/>
              </a:ext>
            </a:extLst>
          </p:cNvPr>
          <p:cNvSpPr txBox="1"/>
          <p:nvPr/>
        </p:nvSpPr>
        <p:spPr>
          <a:xfrm>
            <a:off x="1082675" y="144738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A2A45-FE7A-4077-A9BC-AC090DEE8FC5}"/>
              </a:ext>
            </a:extLst>
          </p:cNvPr>
          <p:cNvSpPr/>
          <p:nvPr/>
        </p:nvSpPr>
        <p:spPr>
          <a:xfrm>
            <a:off x="4698135" y="274099"/>
            <a:ext cx="1249363" cy="31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4C31-D451-4944-8C7A-7ED7C1C52E9D}"/>
              </a:ext>
            </a:extLst>
          </p:cNvPr>
          <p:cNvSpPr txBox="1"/>
          <p:nvPr/>
        </p:nvSpPr>
        <p:spPr>
          <a:xfrm>
            <a:off x="4698135" y="279400"/>
            <a:ext cx="135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 METASALT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ED45C-3FAD-490F-B5B6-EB620F3C2A1A}"/>
              </a:ext>
            </a:extLst>
          </p:cNvPr>
          <p:cNvSpPr/>
          <p:nvPr/>
        </p:nvSpPr>
        <p:spPr>
          <a:xfrm>
            <a:off x="3070225" y="-1674366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AF7B6-1B2B-4957-A164-30DBAD1D3ADA}"/>
              </a:ext>
            </a:extLst>
          </p:cNvPr>
          <p:cNvSpPr txBox="1"/>
          <p:nvPr/>
        </p:nvSpPr>
        <p:spPr>
          <a:xfrm>
            <a:off x="6308724" y="314176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F09-0B5B-4211-9F65-F5B394DEB8C1}"/>
              </a:ext>
            </a:extLst>
          </p:cNvPr>
          <p:cNvSpPr txBox="1"/>
          <p:nvPr/>
        </p:nvSpPr>
        <p:spPr>
          <a:xfrm>
            <a:off x="131763" y="3297219"/>
            <a:ext cx="135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no account, then say, no such accounts exists.  redirect to signup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72E-F8A7-498A-B9F4-A8C029D0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960097"/>
            <a:ext cx="1215137" cy="13966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8183-105D-4AAB-BBDA-4C36BA7D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432301"/>
            <a:ext cx="820566" cy="1015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2EC5B5-994B-4CCE-9502-DE57A5CBC537}"/>
              </a:ext>
            </a:extLst>
          </p:cNvPr>
          <p:cNvSpPr txBox="1"/>
          <p:nvPr/>
        </p:nvSpPr>
        <p:spPr>
          <a:xfrm>
            <a:off x="355600" y="566778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user already exists, then say, login or create new profile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0E29056-BB0C-4E33-823A-05BC77D6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9400"/>
            <a:ext cx="1409700" cy="16202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0AE384F-F17A-4151-A954-AE5DEE071160}"/>
              </a:ext>
            </a:extLst>
          </p:cNvPr>
          <p:cNvSpPr txBox="1"/>
          <p:nvPr/>
        </p:nvSpPr>
        <p:spPr>
          <a:xfrm>
            <a:off x="5594353" y="-156313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1816E-F470-40AC-9B73-BED2FD7F33C9}"/>
              </a:ext>
            </a:extLst>
          </p:cNvPr>
          <p:cNvSpPr txBox="1"/>
          <p:nvPr/>
        </p:nvSpPr>
        <p:spPr>
          <a:xfrm>
            <a:off x="2846387" y="191899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14E4E8-6078-4E54-815B-5A80EFC44720}"/>
              </a:ext>
            </a:extLst>
          </p:cNvPr>
          <p:cNvCxnSpPr/>
          <p:nvPr/>
        </p:nvCxnSpPr>
        <p:spPr>
          <a:xfrm flipV="1">
            <a:off x="2046287" y="1376918"/>
            <a:ext cx="546100" cy="5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5E35911-F1E8-4918-96ED-60B2B977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1576"/>
            <a:ext cx="1409700" cy="16202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3C46BA-05E7-41BB-8395-B01B768458BC}"/>
              </a:ext>
            </a:extLst>
          </p:cNvPr>
          <p:cNvSpPr txBox="1"/>
          <p:nvPr/>
        </p:nvSpPr>
        <p:spPr>
          <a:xfrm>
            <a:off x="2846387" y="4187083"/>
            <a:ext cx="189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Metamask</a:t>
            </a:r>
            <a:r>
              <a:rPr lang="en-US" sz="1200" dirty="0"/>
              <a:t> Login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CB6E91-F194-4A43-9EE5-F7E7DD39FB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59712" y="2658399"/>
            <a:ext cx="586675" cy="6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F2567E-4B68-4B7A-BB9D-99037272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87" y="4663740"/>
            <a:ext cx="1409700" cy="16202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CDCF193-12DD-4218-BECE-BE9006EB414E}"/>
              </a:ext>
            </a:extLst>
          </p:cNvPr>
          <p:cNvSpPr txBox="1"/>
          <p:nvPr/>
        </p:nvSpPr>
        <p:spPr>
          <a:xfrm>
            <a:off x="2541936" y="6392814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Magic link Login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EDBDD-FBA7-4567-B782-03051B736F74}"/>
              </a:ext>
            </a:extLst>
          </p:cNvPr>
          <p:cNvCxnSpPr>
            <a:cxnSpLocks/>
          </p:cNvCxnSpPr>
          <p:nvPr/>
        </p:nvCxnSpPr>
        <p:spPr>
          <a:xfrm>
            <a:off x="2176451" y="3395511"/>
            <a:ext cx="784228" cy="11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9525C-B458-4805-9A9B-827B7C21F973}"/>
              </a:ext>
            </a:extLst>
          </p:cNvPr>
          <p:cNvSpPr/>
          <p:nvPr/>
        </p:nvSpPr>
        <p:spPr>
          <a:xfrm>
            <a:off x="8366124" y="78163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8437F-E232-4842-BB14-6E0D092D3183}"/>
              </a:ext>
            </a:extLst>
          </p:cNvPr>
          <p:cNvSpPr txBox="1"/>
          <p:nvPr/>
        </p:nvSpPr>
        <p:spPr>
          <a:xfrm>
            <a:off x="8442324" y="160881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A545DDA-CF48-46D8-AE06-3EB96F27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6" y="890568"/>
            <a:ext cx="579933" cy="5092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48F42CD-752D-4C0E-A7C0-6C6C789605D7}"/>
              </a:ext>
            </a:extLst>
          </p:cNvPr>
          <p:cNvSpPr/>
          <p:nvPr/>
        </p:nvSpPr>
        <p:spPr>
          <a:xfrm>
            <a:off x="6304729" y="1767341"/>
            <a:ext cx="783777" cy="23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0B3134-503B-4F5F-82AB-7A16F1140670}"/>
              </a:ext>
            </a:extLst>
          </p:cNvPr>
          <p:cNvSpPr/>
          <p:nvPr/>
        </p:nvSpPr>
        <p:spPr>
          <a:xfrm>
            <a:off x="4727953" y="1489676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47C382-183F-4540-A478-7A6194313937}"/>
              </a:ext>
            </a:extLst>
          </p:cNvPr>
          <p:cNvSpPr txBox="1"/>
          <p:nvPr/>
        </p:nvSpPr>
        <p:spPr>
          <a:xfrm>
            <a:off x="4668355" y="1521485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 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61DA9E-AB1E-43AD-AC36-EA5FEA77AB62}"/>
              </a:ext>
            </a:extLst>
          </p:cNvPr>
          <p:cNvSpPr txBox="1"/>
          <p:nvPr/>
        </p:nvSpPr>
        <p:spPr>
          <a:xfrm>
            <a:off x="6270178" y="1745180"/>
            <a:ext cx="12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CD58DA4-363C-4445-8C52-A91FFA07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28" y="1915181"/>
            <a:ext cx="579933" cy="509209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A95D17-5FE2-45FF-8479-7ED39A4868CA}"/>
              </a:ext>
            </a:extLst>
          </p:cNvPr>
          <p:cNvCxnSpPr>
            <a:endCxn id="72" idx="1"/>
          </p:cNvCxnSpPr>
          <p:nvPr/>
        </p:nvCxnSpPr>
        <p:spPr>
          <a:xfrm>
            <a:off x="4357687" y="1644242"/>
            <a:ext cx="310668" cy="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38189A-B730-49FA-8F1C-253DF797E679}"/>
              </a:ext>
            </a:extLst>
          </p:cNvPr>
          <p:cNvCxnSpPr>
            <a:endCxn id="22" idx="1"/>
          </p:cNvCxnSpPr>
          <p:nvPr/>
        </p:nvCxnSpPr>
        <p:spPr>
          <a:xfrm flipV="1">
            <a:off x="4338633" y="417900"/>
            <a:ext cx="359502" cy="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453450-78A0-4968-9926-DF58F49F1872}"/>
              </a:ext>
            </a:extLst>
          </p:cNvPr>
          <p:cNvCxnSpPr/>
          <p:nvPr/>
        </p:nvCxnSpPr>
        <p:spPr>
          <a:xfrm>
            <a:off x="5938837" y="587229"/>
            <a:ext cx="29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5D0B8-4F48-470B-862A-18134A846E96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6137653" y="1672567"/>
            <a:ext cx="132525" cy="2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FEE70A-3B2D-4A2A-8CBA-3C75CF0B62D8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5954797" y="805116"/>
            <a:ext cx="600007" cy="128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989DDF-1BD7-417F-873C-46C726EE0727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7872415" y="487593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C4F4F15-3C09-4625-9476-2BB8E3943815}"/>
              </a:ext>
            </a:extLst>
          </p:cNvPr>
          <p:cNvSpPr/>
          <p:nvPr/>
        </p:nvSpPr>
        <p:spPr>
          <a:xfrm>
            <a:off x="7088507" y="265603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D6FD3A-AFFD-4408-8BB8-046532CF4D8E}"/>
              </a:ext>
            </a:extLst>
          </p:cNvPr>
          <p:cNvSpPr/>
          <p:nvPr/>
        </p:nvSpPr>
        <p:spPr>
          <a:xfrm>
            <a:off x="5469256" y="2698330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5FA6AB-7DFD-4B97-ABFC-16696689B7FD}"/>
              </a:ext>
            </a:extLst>
          </p:cNvPr>
          <p:cNvSpPr txBox="1"/>
          <p:nvPr/>
        </p:nvSpPr>
        <p:spPr>
          <a:xfrm>
            <a:off x="5409658" y="273013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+BUY/SELL NFTs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781DA3-A0B3-48D1-8139-B364F333ADE7}"/>
              </a:ext>
            </a:extLst>
          </p:cNvPr>
          <p:cNvSpPr txBox="1"/>
          <p:nvPr/>
        </p:nvSpPr>
        <p:spPr>
          <a:xfrm>
            <a:off x="7088506" y="2687378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user wants to buy NFT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EB942F-6E87-489E-937F-1E1B7D69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31" y="3123835"/>
            <a:ext cx="579933" cy="50920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074345-F48E-4C64-8A80-201710C70D8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4377685" y="1825270"/>
            <a:ext cx="1031973" cy="104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C69CA0-8708-41D5-8129-51D21BBC2CF4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6878956" y="2881221"/>
            <a:ext cx="209550" cy="2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A19FAB0-D0DF-46BC-9D66-5BDD784F576F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5757389" y="905251"/>
            <a:ext cx="1708980" cy="18552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D86756-FC14-481C-8A36-83A81B0E5F9F}"/>
              </a:ext>
            </a:extLst>
          </p:cNvPr>
          <p:cNvSpPr/>
          <p:nvPr/>
        </p:nvSpPr>
        <p:spPr>
          <a:xfrm>
            <a:off x="7453315" y="3898900"/>
            <a:ext cx="1459932" cy="629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A3829-4475-47C9-AE42-3A173205ED81}"/>
              </a:ext>
            </a:extLst>
          </p:cNvPr>
          <p:cNvSpPr/>
          <p:nvPr/>
        </p:nvSpPr>
        <p:spPr>
          <a:xfrm>
            <a:off x="5816789" y="3936603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ECEF84-AF47-46FF-A319-687394214AF4}"/>
              </a:ext>
            </a:extLst>
          </p:cNvPr>
          <p:cNvSpPr txBox="1"/>
          <p:nvPr/>
        </p:nvSpPr>
        <p:spPr>
          <a:xfrm>
            <a:off x="7465308" y="3936603"/>
            <a:ext cx="154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reveal of NFT to enter gate 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1E90-CB49-462D-B44C-18FECFD8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64" y="4362108"/>
            <a:ext cx="579933" cy="509209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8608ED-5560-48F9-BAC5-A751ED2151EB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226489" y="4119494"/>
            <a:ext cx="238819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5FDECA-5D2B-42A2-AB5E-AB7D3477CE2D}"/>
              </a:ext>
            </a:extLst>
          </p:cNvPr>
          <p:cNvCxnSpPr>
            <a:cxnSpLocks/>
          </p:cNvCxnSpPr>
          <p:nvPr/>
        </p:nvCxnSpPr>
        <p:spPr>
          <a:xfrm>
            <a:off x="4318087" y="1960097"/>
            <a:ext cx="1518555" cy="223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CB641D-56B9-40DC-906C-2BF1B082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3907484"/>
            <a:ext cx="1699168" cy="39112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315DBC9-A2CE-4BAA-9C29-A7CA89D93069}"/>
              </a:ext>
            </a:extLst>
          </p:cNvPr>
          <p:cNvSpPr txBox="1"/>
          <p:nvPr/>
        </p:nvSpPr>
        <p:spPr>
          <a:xfrm>
            <a:off x="9244013" y="3703995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you want enter gate or buy NFT?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2A25D26-EDF1-474B-99FE-349850A68EA7}"/>
              </a:ext>
            </a:extLst>
          </p:cNvPr>
          <p:cNvCxnSpPr>
            <a:stCxn id="113" idx="3"/>
            <a:endCxn id="124" idx="1"/>
          </p:cNvCxnSpPr>
          <p:nvPr/>
        </p:nvCxnSpPr>
        <p:spPr>
          <a:xfrm flipV="1">
            <a:off x="9009776" y="4119494"/>
            <a:ext cx="234237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6C74713-1424-414C-A841-981F5C95152B}"/>
              </a:ext>
            </a:extLst>
          </p:cNvPr>
          <p:cNvCxnSpPr/>
          <p:nvPr/>
        </p:nvCxnSpPr>
        <p:spPr>
          <a:xfrm rot="10800000">
            <a:off x="5938838" y="1089512"/>
            <a:ext cx="3620503" cy="2543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C30C1-BB62-440E-BC0A-0B633C0619F0}"/>
              </a:ext>
            </a:extLst>
          </p:cNvPr>
          <p:cNvSpPr/>
          <p:nvPr/>
        </p:nvSpPr>
        <p:spPr>
          <a:xfrm>
            <a:off x="9932439" y="5514003"/>
            <a:ext cx="1971676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861CB6-0410-4E12-966F-3BFC21980C81}"/>
              </a:ext>
            </a:extLst>
          </p:cNvPr>
          <p:cNvSpPr txBox="1"/>
          <p:nvPr/>
        </p:nvSpPr>
        <p:spPr>
          <a:xfrm>
            <a:off x="10008639" y="5494774"/>
            <a:ext cx="189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as email login above. </a:t>
            </a:r>
          </a:p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6A8B474-8CC7-43B9-86C3-1484395F0E26}"/>
              </a:ext>
            </a:extLst>
          </p:cNvPr>
          <p:cNvCxnSpPr>
            <a:cxnSpLocks/>
          </p:cNvCxnSpPr>
          <p:nvPr/>
        </p:nvCxnSpPr>
        <p:spPr>
          <a:xfrm>
            <a:off x="4244573" y="6337153"/>
            <a:ext cx="5612491" cy="1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34F5EB-1020-4DB8-96C6-F1AB75E43E32}"/>
              </a:ext>
            </a:extLst>
          </p:cNvPr>
          <p:cNvSpPr/>
          <p:nvPr/>
        </p:nvSpPr>
        <p:spPr>
          <a:xfrm>
            <a:off x="6364664" y="4995768"/>
            <a:ext cx="1749051" cy="973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2CCE9E-D773-4574-A1D1-338D6F2E5B65}"/>
              </a:ext>
            </a:extLst>
          </p:cNvPr>
          <p:cNvSpPr txBox="1"/>
          <p:nvPr/>
        </p:nvSpPr>
        <p:spPr>
          <a:xfrm>
            <a:off x="6440864" y="5078486"/>
            <a:ext cx="1895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Email exists. Ask if they want, so they receive notifications.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E11F71-7374-4C8F-A701-B83B74013D73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318087" y="4021798"/>
            <a:ext cx="2046577" cy="14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row: Up-Down 145">
            <a:extLst>
              <a:ext uri="{FF2B5EF4-FFF2-40B4-BE49-F238E27FC236}">
                <a16:creationId xmlns:a16="http://schemas.microsoft.com/office/drawing/2014/main" id="{8EF47747-E691-429F-8A96-4DFDBC3E815C}"/>
              </a:ext>
            </a:extLst>
          </p:cNvPr>
          <p:cNvSpPr/>
          <p:nvPr/>
        </p:nvSpPr>
        <p:spPr>
          <a:xfrm>
            <a:off x="10819207" y="1002817"/>
            <a:ext cx="824865" cy="44798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10C97DB-1189-4EA4-ADF7-460D01EF92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644877" y="3909730"/>
            <a:ext cx="1561831" cy="499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69B951-3760-4F6D-99D9-695DFAE22597}"/>
              </a:ext>
            </a:extLst>
          </p:cNvPr>
          <p:cNvCxnSpPr/>
          <p:nvPr/>
        </p:nvCxnSpPr>
        <p:spPr>
          <a:xfrm flipV="1">
            <a:off x="1952128" y="3390733"/>
            <a:ext cx="0" cy="21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17CA064-279E-410B-9170-8FA95F1E2D02}"/>
              </a:ext>
            </a:extLst>
          </p:cNvPr>
          <p:cNvSpPr/>
          <p:nvPr/>
        </p:nvSpPr>
        <p:spPr>
          <a:xfrm>
            <a:off x="250921" y="5625058"/>
            <a:ext cx="1715957" cy="73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14797B-B4D6-42AE-95DD-52354529EC0C}"/>
              </a:ext>
            </a:extLst>
          </p:cNvPr>
          <p:cNvSpPr/>
          <p:nvPr/>
        </p:nvSpPr>
        <p:spPr>
          <a:xfrm>
            <a:off x="74613" y="3270876"/>
            <a:ext cx="1440191" cy="112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21B4E-FDF7-4BB0-A4DE-3777A4E218FD}"/>
              </a:ext>
            </a:extLst>
          </p:cNvPr>
          <p:cNvSpPr/>
          <p:nvPr/>
        </p:nvSpPr>
        <p:spPr>
          <a:xfrm>
            <a:off x="9168252" y="550078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0E9D8-78FB-45A8-80CB-A17BF26F54C7}"/>
              </a:ext>
            </a:extLst>
          </p:cNvPr>
          <p:cNvSpPr txBox="1"/>
          <p:nvPr/>
        </p:nvSpPr>
        <p:spPr>
          <a:xfrm>
            <a:off x="1536700" y="2616200"/>
            <a:ext cx="119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E9C34-B174-43AB-BC6F-950EE8CE718A}"/>
              </a:ext>
            </a:extLst>
          </p:cNvPr>
          <p:cNvSpPr txBox="1"/>
          <p:nvPr/>
        </p:nvSpPr>
        <p:spPr>
          <a:xfrm>
            <a:off x="7981950" y="-10838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Sigingin</a:t>
            </a:r>
            <a:r>
              <a:rPr lang="en-US" sz="12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5754B-EFA0-4317-AE42-AD136F81877F}"/>
              </a:ext>
            </a:extLst>
          </p:cNvPr>
          <p:cNvSpPr/>
          <p:nvPr/>
        </p:nvSpPr>
        <p:spPr>
          <a:xfrm>
            <a:off x="6308724" y="282832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8BFF2-6987-431A-97A9-DBE4D0504E20}"/>
              </a:ext>
            </a:extLst>
          </p:cNvPr>
          <p:cNvSpPr txBox="1"/>
          <p:nvPr/>
        </p:nvSpPr>
        <p:spPr>
          <a:xfrm>
            <a:off x="1082675" y="144738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A2A45-FE7A-4077-A9BC-AC090DEE8FC5}"/>
              </a:ext>
            </a:extLst>
          </p:cNvPr>
          <p:cNvSpPr/>
          <p:nvPr/>
        </p:nvSpPr>
        <p:spPr>
          <a:xfrm>
            <a:off x="4698135" y="274099"/>
            <a:ext cx="1249363" cy="52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4C31-D451-4944-8C7A-7ED7C1C52E9D}"/>
              </a:ext>
            </a:extLst>
          </p:cNvPr>
          <p:cNvSpPr txBox="1"/>
          <p:nvPr/>
        </p:nvSpPr>
        <p:spPr>
          <a:xfrm>
            <a:off x="4698135" y="279400"/>
            <a:ext cx="135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 METASALT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AF7B6-1B2B-4957-A164-30DBAD1D3ADA}"/>
              </a:ext>
            </a:extLst>
          </p:cNvPr>
          <p:cNvSpPr txBox="1"/>
          <p:nvPr/>
        </p:nvSpPr>
        <p:spPr>
          <a:xfrm>
            <a:off x="6308724" y="314176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F09-0B5B-4211-9F65-F5B394DEB8C1}"/>
              </a:ext>
            </a:extLst>
          </p:cNvPr>
          <p:cNvSpPr txBox="1"/>
          <p:nvPr/>
        </p:nvSpPr>
        <p:spPr>
          <a:xfrm>
            <a:off x="131763" y="3297219"/>
            <a:ext cx="135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no account, then say, no such accounts exists.  redirect to signup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72E-F8A7-498A-B9F4-A8C029D0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960097"/>
            <a:ext cx="1215137" cy="13966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8183-105D-4AAB-BBDA-4C36BA7D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432301"/>
            <a:ext cx="820566" cy="1015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2EC5B5-994B-4CCE-9502-DE57A5CBC537}"/>
              </a:ext>
            </a:extLst>
          </p:cNvPr>
          <p:cNvSpPr txBox="1"/>
          <p:nvPr/>
        </p:nvSpPr>
        <p:spPr>
          <a:xfrm>
            <a:off x="355600" y="566778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user already exists, then say, login or create new profile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0E29056-BB0C-4E33-823A-05BC77D6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9400"/>
            <a:ext cx="1409700" cy="16202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2A1816E-F470-40AC-9B73-BED2FD7F33C9}"/>
              </a:ext>
            </a:extLst>
          </p:cNvPr>
          <p:cNvSpPr txBox="1"/>
          <p:nvPr/>
        </p:nvSpPr>
        <p:spPr>
          <a:xfrm>
            <a:off x="2846387" y="191899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14E4E8-6078-4E54-815B-5A80EFC44720}"/>
              </a:ext>
            </a:extLst>
          </p:cNvPr>
          <p:cNvCxnSpPr/>
          <p:nvPr/>
        </p:nvCxnSpPr>
        <p:spPr>
          <a:xfrm flipV="1">
            <a:off x="2046287" y="1376918"/>
            <a:ext cx="546100" cy="5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9525C-B458-4805-9A9B-827B7C21F973}"/>
              </a:ext>
            </a:extLst>
          </p:cNvPr>
          <p:cNvSpPr/>
          <p:nvPr/>
        </p:nvSpPr>
        <p:spPr>
          <a:xfrm>
            <a:off x="8366124" y="78163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8437F-E232-4842-BB14-6E0D092D3183}"/>
              </a:ext>
            </a:extLst>
          </p:cNvPr>
          <p:cNvSpPr txBox="1"/>
          <p:nvPr/>
        </p:nvSpPr>
        <p:spPr>
          <a:xfrm>
            <a:off x="8442324" y="160881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A545DDA-CF48-46D8-AE06-3EB96F27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6" y="890568"/>
            <a:ext cx="579933" cy="5092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48F42CD-752D-4C0E-A7C0-6C6C789605D7}"/>
              </a:ext>
            </a:extLst>
          </p:cNvPr>
          <p:cNvSpPr/>
          <p:nvPr/>
        </p:nvSpPr>
        <p:spPr>
          <a:xfrm>
            <a:off x="6304729" y="1767341"/>
            <a:ext cx="783777" cy="23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0B3134-503B-4F5F-82AB-7A16F1140670}"/>
              </a:ext>
            </a:extLst>
          </p:cNvPr>
          <p:cNvSpPr/>
          <p:nvPr/>
        </p:nvSpPr>
        <p:spPr>
          <a:xfrm>
            <a:off x="4727953" y="1489676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47C382-183F-4540-A478-7A6194313937}"/>
              </a:ext>
            </a:extLst>
          </p:cNvPr>
          <p:cNvSpPr txBox="1"/>
          <p:nvPr/>
        </p:nvSpPr>
        <p:spPr>
          <a:xfrm>
            <a:off x="4668355" y="1521485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 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61DA9E-AB1E-43AD-AC36-EA5FEA77AB62}"/>
              </a:ext>
            </a:extLst>
          </p:cNvPr>
          <p:cNvSpPr txBox="1"/>
          <p:nvPr/>
        </p:nvSpPr>
        <p:spPr>
          <a:xfrm>
            <a:off x="6270178" y="1745180"/>
            <a:ext cx="12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CD58DA4-363C-4445-8C52-A91FFA07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28" y="1915181"/>
            <a:ext cx="579933" cy="509209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A95D17-5FE2-45FF-8479-7ED39A4868CA}"/>
              </a:ext>
            </a:extLst>
          </p:cNvPr>
          <p:cNvCxnSpPr>
            <a:endCxn id="72" idx="1"/>
          </p:cNvCxnSpPr>
          <p:nvPr/>
        </p:nvCxnSpPr>
        <p:spPr>
          <a:xfrm>
            <a:off x="4357687" y="1644242"/>
            <a:ext cx="310668" cy="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38189A-B730-49FA-8F1C-253DF797E679}"/>
              </a:ext>
            </a:extLst>
          </p:cNvPr>
          <p:cNvCxnSpPr>
            <a:endCxn id="22" idx="1"/>
          </p:cNvCxnSpPr>
          <p:nvPr/>
        </p:nvCxnSpPr>
        <p:spPr>
          <a:xfrm flipV="1">
            <a:off x="4338633" y="417900"/>
            <a:ext cx="359502" cy="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453450-78A0-4968-9926-DF58F49F1872}"/>
              </a:ext>
            </a:extLst>
          </p:cNvPr>
          <p:cNvCxnSpPr/>
          <p:nvPr/>
        </p:nvCxnSpPr>
        <p:spPr>
          <a:xfrm>
            <a:off x="5938837" y="587229"/>
            <a:ext cx="29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5D0B8-4F48-470B-862A-18134A846E96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6137653" y="1672567"/>
            <a:ext cx="132525" cy="2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FEE70A-3B2D-4A2A-8CBA-3C75CF0B62D8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5954797" y="805116"/>
            <a:ext cx="600007" cy="128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989DDF-1BD7-417F-873C-46C726EE0727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7872415" y="487593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C4F4F15-3C09-4625-9476-2BB8E3943815}"/>
              </a:ext>
            </a:extLst>
          </p:cNvPr>
          <p:cNvSpPr/>
          <p:nvPr/>
        </p:nvSpPr>
        <p:spPr>
          <a:xfrm>
            <a:off x="7702620" y="428313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D6FD3A-AFFD-4408-8BB8-046532CF4D8E}"/>
              </a:ext>
            </a:extLst>
          </p:cNvPr>
          <p:cNvSpPr/>
          <p:nvPr/>
        </p:nvSpPr>
        <p:spPr>
          <a:xfrm>
            <a:off x="6083369" y="4325430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5FA6AB-7DFD-4B97-ABFC-16696689B7FD}"/>
              </a:ext>
            </a:extLst>
          </p:cNvPr>
          <p:cNvSpPr txBox="1"/>
          <p:nvPr/>
        </p:nvSpPr>
        <p:spPr>
          <a:xfrm>
            <a:off x="6023771" y="435723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+BUY/SELL NFTs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781DA3-A0B3-48D1-8139-B364F333ADE7}"/>
              </a:ext>
            </a:extLst>
          </p:cNvPr>
          <p:cNvSpPr txBox="1"/>
          <p:nvPr/>
        </p:nvSpPr>
        <p:spPr>
          <a:xfrm>
            <a:off x="7702619" y="4314478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user wants to buy NFT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EB942F-6E87-489E-937F-1E1B7D69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44" y="4750935"/>
            <a:ext cx="579933" cy="50920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074345-F48E-4C64-8A80-201710C70D8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4288819" y="1819978"/>
            <a:ext cx="1734952" cy="26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C69CA0-8708-41D5-8129-51D21BBC2CF4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7493069" y="4508321"/>
            <a:ext cx="209550" cy="2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A19FAB0-D0DF-46BC-9D66-5BDD784F576F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5450371" y="1611220"/>
            <a:ext cx="3081859" cy="23246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D86756-FC14-481C-8A36-83A81B0E5F9F}"/>
              </a:ext>
            </a:extLst>
          </p:cNvPr>
          <p:cNvSpPr/>
          <p:nvPr/>
        </p:nvSpPr>
        <p:spPr>
          <a:xfrm>
            <a:off x="7317633" y="5720755"/>
            <a:ext cx="1459932" cy="629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A3829-4475-47C9-AE42-3A173205ED81}"/>
              </a:ext>
            </a:extLst>
          </p:cNvPr>
          <p:cNvSpPr/>
          <p:nvPr/>
        </p:nvSpPr>
        <p:spPr>
          <a:xfrm>
            <a:off x="5681107" y="5758458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ECEF84-AF47-46FF-A319-687394214AF4}"/>
              </a:ext>
            </a:extLst>
          </p:cNvPr>
          <p:cNvSpPr txBox="1"/>
          <p:nvPr/>
        </p:nvSpPr>
        <p:spPr>
          <a:xfrm>
            <a:off x="7329626" y="5758458"/>
            <a:ext cx="154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reveal of NFT to enter gate 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1E90-CB49-462D-B44C-18FECFD8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82" y="6183963"/>
            <a:ext cx="579933" cy="509209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8608ED-5560-48F9-BAC5-A751ED2151EB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090807" y="5941349"/>
            <a:ext cx="238819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5FDECA-5D2B-42A2-AB5E-AB7D3477CE2D}"/>
              </a:ext>
            </a:extLst>
          </p:cNvPr>
          <p:cNvCxnSpPr>
            <a:cxnSpLocks/>
          </p:cNvCxnSpPr>
          <p:nvPr/>
        </p:nvCxnSpPr>
        <p:spPr>
          <a:xfrm>
            <a:off x="4318087" y="1960097"/>
            <a:ext cx="1120388" cy="376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CB641D-56B9-40DC-906C-2BF1B082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643" y="5729339"/>
            <a:ext cx="1699168" cy="39112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315DBC9-A2CE-4BAA-9C29-A7CA89D93069}"/>
              </a:ext>
            </a:extLst>
          </p:cNvPr>
          <p:cNvSpPr txBox="1"/>
          <p:nvPr/>
        </p:nvSpPr>
        <p:spPr>
          <a:xfrm>
            <a:off x="9108331" y="5525850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you want enter gate or buy NFT?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2A25D26-EDF1-474B-99FE-349850A68EA7}"/>
              </a:ext>
            </a:extLst>
          </p:cNvPr>
          <p:cNvCxnSpPr>
            <a:stCxn id="113" idx="3"/>
            <a:endCxn id="124" idx="1"/>
          </p:cNvCxnSpPr>
          <p:nvPr/>
        </p:nvCxnSpPr>
        <p:spPr>
          <a:xfrm>
            <a:off x="9034750" y="6450955"/>
            <a:ext cx="73581" cy="22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6C74713-1424-414C-A841-981F5C95152B}"/>
              </a:ext>
            </a:extLst>
          </p:cNvPr>
          <p:cNvCxnSpPr>
            <a:cxnSpLocks/>
          </p:cNvCxnSpPr>
          <p:nvPr/>
        </p:nvCxnSpPr>
        <p:spPr>
          <a:xfrm rot="10800000">
            <a:off x="5716360" y="1267823"/>
            <a:ext cx="4353953" cy="4321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row: Up-Down 145">
            <a:extLst>
              <a:ext uri="{FF2B5EF4-FFF2-40B4-BE49-F238E27FC236}">
                <a16:creationId xmlns:a16="http://schemas.microsoft.com/office/drawing/2014/main" id="{8EF47747-E691-429F-8A96-4DFDBC3E815C}"/>
              </a:ext>
            </a:extLst>
          </p:cNvPr>
          <p:cNvSpPr/>
          <p:nvPr/>
        </p:nvSpPr>
        <p:spPr>
          <a:xfrm>
            <a:off x="10819207" y="1002817"/>
            <a:ext cx="824865" cy="74045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10C97DB-1189-4EA4-ADF7-460D01EF92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644877" y="3909730"/>
            <a:ext cx="1561831" cy="499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69B951-3760-4F6D-99D9-695DFAE22597}"/>
              </a:ext>
            </a:extLst>
          </p:cNvPr>
          <p:cNvCxnSpPr/>
          <p:nvPr/>
        </p:nvCxnSpPr>
        <p:spPr>
          <a:xfrm flipV="1">
            <a:off x="1952128" y="3390733"/>
            <a:ext cx="0" cy="21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F0D486-5FEC-4184-BD63-131FA2CE8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7" y="-1721489"/>
            <a:ext cx="3007364" cy="176475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B85C11-5D14-4F69-9EA9-34DEF143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06" y="-425865"/>
            <a:ext cx="579933" cy="509209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91FFF6D-15D4-493C-89F0-38FE62E491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5851" y="-582464"/>
            <a:ext cx="1333780" cy="379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296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Sign in logic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logic</dc:title>
  <dc:creator>R</dc:creator>
  <cp:lastModifiedBy>r h</cp:lastModifiedBy>
  <cp:revision>7</cp:revision>
  <dcterms:created xsi:type="dcterms:W3CDTF">2022-05-17T17:42:47Z</dcterms:created>
  <dcterms:modified xsi:type="dcterms:W3CDTF">2022-05-21T15:50:28Z</dcterms:modified>
</cp:coreProperties>
</file>