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A0C1-AC70-43D2-A5BB-46A87F7A1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47782-1256-47CB-AD81-015DB5E56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AD573-AD78-4259-A616-DEED4467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9D5-9F67-4DDC-BAFC-1A83273844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2DF9F-E85C-477D-B3E4-101E4D90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9AC12-1AA2-4C1C-8B88-56E812FB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1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AC60-31FF-4331-B40E-D02CF7C2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CA8AB-23A5-4709-BC88-1BD771607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05558-6D8B-4C7C-A9EA-FFF888EB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9D5-9F67-4DDC-BAFC-1A83273844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22A50-2932-4544-92A9-878A3AB5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4878-9FAC-4299-86A6-6123AD5C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6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4ED0C-B5D1-4590-8521-81BFFDD90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91D6A-9031-49CC-ACA3-6DA08B2F0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5792A-7D59-46C4-A305-9E032CE4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9D5-9F67-4DDC-BAFC-1A83273844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3113C-6551-48CF-89C5-3E3F20BC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B65B4-E058-4128-8286-0389DC6B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AC50-B4BB-4019-932A-59E7DCA8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632DE-28A2-4428-8109-29DEC287A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7B05-A40A-47EF-B7B5-A9A3F9DC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9D5-9F67-4DDC-BAFC-1A83273844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FCD2E-C09A-4E36-B686-F055DA49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FF03-DB40-4E4A-8793-CB0CC6B9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2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5D18-FDA8-411C-A181-C7BAE10A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573E0-A6AE-443E-8683-6F3F919CC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D9BF7-FCCA-4B3F-9B8D-34E3344F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9D5-9F67-4DDC-BAFC-1A83273844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22861-2A15-4507-80B4-CEDC1E62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B5655-AA61-478A-A490-0727F720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8E54-BC39-442E-BFF6-A4658CCB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789DB-CC75-4B16-A36D-FE27CB63C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467C2-C08B-4402-B5C4-2A1CF7ED0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538D6-9560-4E60-9198-1462A71C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9D5-9F67-4DDC-BAFC-1A83273844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91DA5-35D4-464B-9544-00DD5B1B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3DA99-2FC8-40EE-9DC4-FAE1BD24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8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EF52-F61F-4B85-B09F-B9942CE5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BFF6E-C9A5-4A79-8EDE-7639E9E8A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CD996-EA8F-4DE1-9F00-B9DB184CE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27B68-873B-421D-B257-038273A45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BCCD0-2E0B-4A96-8878-69894D973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50022-73C0-4604-8D31-5CDBA3BC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9D5-9F67-4DDC-BAFC-1A83273844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EEC1C-FCD1-4E7F-AA73-5F575FC4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6D581-BB3B-41F3-849F-32E45604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6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AEB5-0A8B-42C2-8EB1-78DF3CA6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BCB35-7B7A-45AC-BF9C-FFB5308D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9D5-9F67-4DDC-BAFC-1A83273844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1F027-6D3D-4872-B9C0-E9AAD8A9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83AD7-6860-4338-85C3-61A76EE6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0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7182F-EA59-4030-8933-FE77B9FC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9D5-9F67-4DDC-BAFC-1A83273844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0214F-40D1-4D38-B70E-A91D80371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B734D-F64C-4B8C-8CCC-75ACCE41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8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813B-B86C-4A5C-9290-1F184CF1C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16CC-8B71-427F-826F-EA58C6DE0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44B15-A519-4CD5-9304-19D0660F4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45108-16CF-4521-AFEE-C673EAA9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9D5-9F67-4DDC-BAFC-1A83273844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9490A-9358-4034-A4CB-5957DCD0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F5AA8-70D9-4210-8952-03D24C5C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2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54A2-1808-4693-B967-89DF9A247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8960A-C4F4-47C1-BA5B-A8DB6F248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A1CD5-8BE1-454E-BE8D-A3E69E332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3CA30-0676-4860-94C9-25F00659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79D5-9F67-4DDC-BAFC-1A83273844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926B9-EAF5-4104-B220-C5840F48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E8955-CFC4-4873-9739-36A26A77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7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CB194-ACA8-481B-B1FD-B6D7B691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9B89E-3D89-4399-9B55-8C6AE9B44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45A66-FD20-4676-B51E-95A1AEA52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279D5-9F67-4DDC-BAFC-1A83273844B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02FD9-546F-489E-92E4-5A1E8D417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BA34A-5B34-4718-BE0A-53394FD7A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77CF7-2466-4B7F-8C0C-252B7EEA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8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919A-BBE1-4309-8CA4-7F219ECF1D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 in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5EF78-0DC4-4C75-9CB7-98D2DCE8B5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Back end Logic</a:t>
            </a:r>
          </a:p>
        </p:txBody>
      </p:sp>
    </p:spTree>
    <p:extLst>
      <p:ext uri="{BB962C8B-B14F-4D97-AF65-F5344CB8AC3E}">
        <p14:creationId xmlns:p14="http://schemas.microsoft.com/office/powerpoint/2010/main" val="264865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417CA064-279E-410B-9170-8FA95F1E2D02}"/>
              </a:ext>
            </a:extLst>
          </p:cNvPr>
          <p:cNvSpPr/>
          <p:nvPr/>
        </p:nvSpPr>
        <p:spPr>
          <a:xfrm>
            <a:off x="250921" y="5625058"/>
            <a:ext cx="1715957" cy="731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A14797B-B4D6-42AE-95DD-52354529EC0C}"/>
              </a:ext>
            </a:extLst>
          </p:cNvPr>
          <p:cNvSpPr/>
          <p:nvPr/>
        </p:nvSpPr>
        <p:spPr>
          <a:xfrm>
            <a:off x="74613" y="3270876"/>
            <a:ext cx="1440191" cy="1127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6A21B4E-FDF7-4BB0-A4DE-3777A4E218FD}"/>
              </a:ext>
            </a:extLst>
          </p:cNvPr>
          <p:cNvSpPr/>
          <p:nvPr/>
        </p:nvSpPr>
        <p:spPr>
          <a:xfrm>
            <a:off x="9303934" y="3678930"/>
            <a:ext cx="872750" cy="977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0E9D8-78FB-45A8-80CB-A17BF26F54C7}"/>
              </a:ext>
            </a:extLst>
          </p:cNvPr>
          <p:cNvSpPr txBox="1"/>
          <p:nvPr/>
        </p:nvSpPr>
        <p:spPr>
          <a:xfrm>
            <a:off x="1536700" y="2616200"/>
            <a:ext cx="119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84D53A-032E-4EAD-877C-7839F0EB5790}"/>
              </a:ext>
            </a:extLst>
          </p:cNvPr>
          <p:cNvSpPr/>
          <p:nvPr/>
        </p:nvSpPr>
        <p:spPr>
          <a:xfrm>
            <a:off x="9766300" y="-1670050"/>
            <a:ext cx="1778000" cy="1181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EE9C34-B174-43AB-BC6F-950EE8CE718A}"/>
              </a:ext>
            </a:extLst>
          </p:cNvPr>
          <p:cNvSpPr txBox="1"/>
          <p:nvPr/>
        </p:nvSpPr>
        <p:spPr>
          <a:xfrm>
            <a:off x="7981950" y="-1083816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Sigingin</a:t>
            </a:r>
            <a:r>
              <a:rPr lang="en-US" sz="1200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E5754B-EFA0-4317-AE42-AD136F81877F}"/>
              </a:ext>
            </a:extLst>
          </p:cNvPr>
          <p:cNvSpPr/>
          <p:nvPr/>
        </p:nvSpPr>
        <p:spPr>
          <a:xfrm>
            <a:off x="6308724" y="282832"/>
            <a:ext cx="1563691" cy="8623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8BFF2-6987-431A-97A9-DBE4D0504E20}"/>
              </a:ext>
            </a:extLst>
          </p:cNvPr>
          <p:cNvSpPr txBox="1"/>
          <p:nvPr/>
        </p:nvSpPr>
        <p:spPr>
          <a:xfrm>
            <a:off x="1082675" y="1447380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0A2A45-FE7A-4077-A9BC-AC090DEE8FC5}"/>
              </a:ext>
            </a:extLst>
          </p:cNvPr>
          <p:cNvSpPr/>
          <p:nvPr/>
        </p:nvSpPr>
        <p:spPr>
          <a:xfrm>
            <a:off x="4698135" y="274099"/>
            <a:ext cx="1249363" cy="525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904C31-D451-4944-8C7A-7ED7C1C52E9D}"/>
              </a:ext>
            </a:extLst>
          </p:cNvPr>
          <p:cNvSpPr txBox="1"/>
          <p:nvPr/>
        </p:nvSpPr>
        <p:spPr>
          <a:xfrm>
            <a:off x="4698135" y="279400"/>
            <a:ext cx="1357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+CREATE NFT</a:t>
            </a:r>
          </a:p>
          <a:p>
            <a:r>
              <a:rPr lang="en-US" sz="1200" dirty="0"/>
              <a:t>+BUY METASALT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8ED45C-3FAD-490F-B5B6-EB620F3C2A1A}"/>
              </a:ext>
            </a:extLst>
          </p:cNvPr>
          <p:cNvSpPr/>
          <p:nvPr/>
        </p:nvSpPr>
        <p:spPr>
          <a:xfrm>
            <a:off x="3070225" y="-1674366"/>
            <a:ext cx="1778000" cy="1181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CAF7B6-1B2B-4957-A164-30DBAD1D3ADA}"/>
              </a:ext>
            </a:extLst>
          </p:cNvPr>
          <p:cNvSpPr txBox="1"/>
          <p:nvPr/>
        </p:nvSpPr>
        <p:spPr>
          <a:xfrm>
            <a:off x="6308724" y="314176"/>
            <a:ext cx="124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Popup, </a:t>
            </a:r>
          </a:p>
          <a:p>
            <a:r>
              <a:rPr lang="en-US" sz="1200" dirty="0"/>
              <a:t>You need to sign into </a:t>
            </a:r>
            <a:r>
              <a:rPr lang="en-US" sz="1200" dirty="0" err="1"/>
              <a:t>Metamask</a:t>
            </a:r>
            <a:r>
              <a:rPr lang="en-US" sz="1200" dirty="0"/>
              <a:t> to do these tasks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193F09-0B5B-4211-9F65-F5B394DEB8C1}"/>
              </a:ext>
            </a:extLst>
          </p:cNvPr>
          <p:cNvSpPr txBox="1"/>
          <p:nvPr/>
        </p:nvSpPr>
        <p:spPr>
          <a:xfrm>
            <a:off x="131763" y="3297219"/>
            <a:ext cx="135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Check. If no account, then say, no such accounts exists.  redirect to signup page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70A72E-F8A7-498A-B9F4-A8C029D02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75" y="1960097"/>
            <a:ext cx="1215137" cy="139660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ADD8183-105D-4AAB-BBDA-4C36BA7DB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4432301"/>
            <a:ext cx="820566" cy="101593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C2EC5B5-994B-4CCE-9502-DE57A5CBC537}"/>
              </a:ext>
            </a:extLst>
          </p:cNvPr>
          <p:cNvSpPr txBox="1"/>
          <p:nvPr/>
        </p:nvSpPr>
        <p:spPr>
          <a:xfrm>
            <a:off x="355600" y="5667786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Check. If user already exists, then say, login or create new profile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0E29056-BB0C-4E33-823A-05BC77D6A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279400"/>
            <a:ext cx="1409700" cy="162022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0AE384F-F17A-4151-A954-AE5DEE071160}"/>
              </a:ext>
            </a:extLst>
          </p:cNvPr>
          <p:cNvSpPr txBox="1"/>
          <p:nvPr/>
        </p:nvSpPr>
        <p:spPr>
          <a:xfrm>
            <a:off x="5594353" y="-1563132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Email Login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A1816E-F470-40AC-9B73-BED2FD7F33C9}"/>
              </a:ext>
            </a:extLst>
          </p:cNvPr>
          <p:cNvSpPr txBox="1"/>
          <p:nvPr/>
        </p:nvSpPr>
        <p:spPr>
          <a:xfrm>
            <a:off x="2846387" y="1918992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Email Login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A14E4E8-6078-4E54-815B-5A80EFC44720}"/>
              </a:ext>
            </a:extLst>
          </p:cNvPr>
          <p:cNvCxnSpPr/>
          <p:nvPr/>
        </p:nvCxnSpPr>
        <p:spPr>
          <a:xfrm flipV="1">
            <a:off x="2046287" y="1376918"/>
            <a:ext cx="546100" cy="52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65E35911-F1E8-4918-96ED-60B2B9773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2401576"/>
            <a:ext cx="1409700" cy="162022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43C46BA-05E7-41BB-8395-B01B768458BC}"/>
              </a:ext>
            </a:extLst>
          </p:cNvPr>
          <p:cNvSpPr txBox="1"/>
          <p:nvPr/>
        </p:nvSpPr>
        <p:spPr>
          <a:xfrm>
            <a:off x="2846387" y="4187083"/>
            <a:ext cx="1892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Metamask</a:t>
            </a:r>
            <a:r>
              <a:rPr lang="en-US" sz="1200" dirty="0"/>
              <a:t> Login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CB6E91-F194-4A43-9EE5-F7E7DD39FB3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259712" y="2658399"/>
            <a:ext cx="586675" cy="6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BF2567E-4B68-4B7A-BB9D-990372728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587" y="4663740"/>
            <a:ext cx="1409700" cy="162022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CDCF193-12DD-4218-BECE-BE9006EB414E}"/>
              </a:ext>
            </a:extLst>
          </p:cNvPr>
          <p:cNvSpPr txBox="1"/>
          <p:nvPr/>
        </p:nvSpPr>
        <p:spPr>
          <a:xfrm>
            <a:off x="2541936" y="6392814"/>
            <a:ext cx="209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Magic link Login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BEDBDD-FBA7-4567-B782-03051B736F74}"/>
              </a:ext>
            </a:extLst>
          </p:cNvPr>
          <p:cNvCxnSpPr>
            <a:cxnSpLocks/>
          </p:cNvCxnSpPr>
          <p:nvPr/>
        </p:nvCxnSpPr>
        <p:spPr>
          <a:xfrm>
            <a:off x="2176451" y="3395511"/>
            <a:ext cx="784228" cy="115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F99525C-B458-4805-9A9B-827B7C21F973}"/>
              </a:ext>
            </a:extLst>
          </p:cNvPr>
          <p:cNvSpPr/>
          <p:nvPr/>
        </p:nvSpPr>
        <p:spPr>
          <a:xfrm>
            <a:off x="8366124" y="78163"/>
            <a:ext cx="3277948" cy="818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B8437F-E232-4842-BB14-6E0D092D3183}"/>
              </a:ext>
            </a:extLst>
          </p:cNvPr>
          <p:cNvSpPr txBox="1"/>
          <p:nvPr/>
        </p:nvSpPr>
        <p:spPr>
          <a:xfrm>
            <a:off x="8442324" y="160881"/>
            <a:ext cx="320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backend if </a:t>
            </a:r>
          </a:p>
          <a:p>
            <a:r>
              <a:rPr lang="en-US" sz="1200" dirty="0"/>
              <a:t>Wallet exists. If not, user creates new wallet. If yes, user logs out and back in w/existing wallet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0A545DDA-CF48-46D8-AE06-3EB96F27D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806" y="890568"/>
            <a:ext cx="579933" cy="509209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B48F42CD-752D-4C0E-A7C0-6C6C789605D7}"/>
              </a:ext>
            </a:extLst>
          </p:cNvPr>
          <p:cNvSpPr/>
          <p:nvPr/>
        </p:nvSpPr>
        <p:spPr>
          <a:xfrm>
            <a:off x="6304729" y="1767341"/>
            <a:ext cx="783777" cy="2376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20B3134-503B-4F5F-82AB-7A16F1140670}"/>
              </a:ext>
            </a:extLst>
          </p:cNvPr>
          <p:cNvSpPr/>
          <p:nvPr/>
        </p:nvSpPr>
        <p:spPr>
          <a:xfrm>
            <a:off x="4727953" y="1489676"/>
            <a:ext cx="1409700" cy="3657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47C382-183F-4540-A478-7A6194313937}"/>
              </a:ext>
            </a:extLst>
          </p:cNvPr>
          <p:cNvSpPr txBox="1"/>
          <p:nvPr/>
        </p:nvSpPr>
        <p:spPr>
          <a:xfrm>
            <a:off x="4668355" y="1521485"/>
            <a:ext cx="140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+CREATE NFT GATE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61DA9E-AB1E-43AD-AC36-EA5FEA77AB62}"/>
              </a:ext>
            </a:extLst>
          </p:cNvPr>
          <p:cNvSpPr txBox="1"/>
          <p:nvPr/>
        </p:nvSpPr>
        <p:spPr>
          <a:xfrm>
            <a:off x="6270178" y="1745180"/>
            <a:ext cx="1249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Popup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CD58DA4-363C-4445-8C52-A91FFA07C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628" y="1915181"/>
            <a:ext cx="579933" cy="509209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3A95D17-5FE2-45FF-8479-7ED39A4868CA}"/>
              </a:ext>
            </a:extLst>
          </p:cNvPr>
          <p:cNvCxnSpPr>
            <a:endCxn id="72" idx="1"/>
          </p:cNvCxnSpPr>
          <p:nvPr/>
        </p:nvCxnSpPr>
        <p:spPr>
          <a:xfrm>
            <a:off x="4357687" y="1644242"/>
            <a:ext cx="310668" cy="1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938189A-B730-49FA-8F1C-253DF797E679}"/>
              </a:ext>
            </a:extLst>
          </p:cNvPr>
          <p:cNvCxnSpPr>
            <a:endCxn id="22" idx="1"/>
          </p:cNvCxnSpPr>
          <p:nvPr/>
        </p:nvCxnSpPr>
        <p:spPr>
          <a:xfrm>
            <a:off x="4338633" y="494897"/>
            <a:ext cx="359502" cy="1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453450-78A0-4968-9926-DF58F49F1872}"/>
              </a:ext>
            </a:extLst>
          </p:cNvPr>
          <p:cNvCxnSpPr/>
          <p:nvPr/>
        </p:nvCxnSpPr>
        <p:spPr>
          <a:xfrm>
            <a:off x="5938837" y="587229"/>
            <a:ext cx="290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B95D0B8-4F48-470B-862A-18134A846E96}"/>
              </a:ext>
            </a:extLst>
          </p:cNvPr>
          <p:cNvCxnSpPr>
            <a:stCxn id="71" idx="3"/>
            <a:endCxn id="73" idx="1"/>
          </p:cNvCxnSpPr>
          <p:nvPr/>
        </p:nvCxnSpPr>
        <p:spPr>
          <a:xfrm>
            <a:off x="6137653" y="1672567"/>
            <a:ext cx="132525" cy="21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29FEE70A-3B2D-4A2A-8CBA-3C75CF0B62D8}"/>
              </a:ext>
            </a:extLst>
          </p:cNvPr>
          <p:cNvCxnSpPr>
            <a:cxnSpLocks/>
            <a:stCxn id="73" idx="0"/>
            <a:endCxn id="69" idx="3"/>
          </p:cNvCxnSpPr>
          <p:nvPr/>
        </p:nvCxnSpPr>
        <p:spPr>
          <a:xfrm rot="16200000" flipV="1">
            <a:off x="5954797" y="805116"/>
            <a:ext cx="600007" cy="12801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2989DDF-1BD7-417F-873C-46C726EE0727}"/>
              </a:ext>
            </a:extLst>
          </p:cNvPr>
          <p:cNvCxnSpPr>
            <a:cxnSpLocks/>
            <a:stCxn id="19" idx="3"/>
            <a:endCxn id="50" idx="1"/>
          </p:cNvCxnSpPr>
          <p:nvPr/>
        </p:nvCxnSpPr>
        <p:spPr>
          <a:xfrm flipV="1">
            <a:off x="7872415" y="487593"/>
            <a:ext cx="493709" cy="22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BC4F4F15-3C09-4625-9476-2BB8E3943815}"/>
              </a:ext>
            </a:extLst>
          </p:cNvPr>
          <p:cNvSpPr/>
          <p:nvPr/>
        </p:nvSpPr>
        <p:spPr>
          <a:xfrm>
            <a:off x="7088507" y="2656035"/>
            <a:ext cx="872750" cy="977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ED6FD3A-AFFD-4408-8BB8-046532CF4D8E}"/>
              </a:ext>
            </a:extLst>
          </p:cNvPr>
          <p:cNvSpPr/>
          <p:nvPr/>
        </p:nvSpPr>
        <p:spPr>
          <a:xfrm>
            <a:off x="5469256" y="2698330"/>
            <a:ext cx="1409700" cy="3657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65FA6AB-7DFD-4B97-ABFC-16696689B7FD}"/>
              </a:ext>
            </a:extLst>
          </p:cNvPr>
          <p:cNvSpPr txBox="1"/>
          <p:nvPr/>
        </p:nvSpPr>
        <p:spPr>
          <a:xfrm>
            <a:off x="5409658" y="2730139"/>
            <a:ext cx="140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+BUY/SELL NFTs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781DA3-A0B3-48D1-8139-B364F333ADE7}"/>
              </a:ext>
            </a:extLst>
          </p:cNvPr>
          <p:cNvSpPr txBox="1"/>
          <p:nvPr/>
        </p:nvSpPr>
        <p:spPr>
          <a:xfrm>
            <a:off x="7088506" y="2687378"/>
            <a:ext cx="902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Popup until user wants to buy NFT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6BEB942F-6E87-489E-937F-1E1B7D694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931" y="3123835"/>
            <a:ext cx="579933" cy="509209"/>
          </a:xfrm>
          <a:prstGeom prst="rect">
            <a:avLst/>
          </a:prstGeom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3074345-F48E-4C64-8A80-201710C70D86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4377685" y="1825270"/>
            <a:ext cx="1031973" cy="104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1C69CA0-8708-41D5-8129-51D21BBC2CF4}"/>
              </a:ext>
            </a:extLst>
          </p:cNvPr>
          <p:cNvCxnSpPr>
            <a:cxnSpLocks/>
            <a:stCxn id="99" idx="3"/>
            <a:endCxn id="101" idx="1"/>
          </p:cNvCxnSpPr>
          <p:nvPr/>
        </p:nvCxnSpPr>
        <p:spPr>
          <a:xfrm>
            <a:off x="6878956" y="2881221"/>
            <a:ext cx="209550" cy="22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8A19FAB0-D0DF-46BC-9D66-5BDD784F576F}"/>
              </a:ext>
            </a:extLst>
          </p:cNvPr>
          <p:cNvCxnSpPr>
            <a:cxnSpLocks/>
            <a:stCxn id="101" idx="0"/>
          </p:cNvCxnSpPr>
          <p:nvPr/>
        </p:nvCxnSpPr>
        <p:spPr>
          <a:xfrm rot="16200000" flipV="1">
            <a:off x="5757389" y="905251"/>
            <a:ext cx="1708980" cy="18552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8D86756-FC14-481C-8A36-83A81B0E5F9F}"/>
              </a:ext>
            </a:extLst>
          </p:cNvPr>
          <p:cNvSpPr/>
          <p:nvPr/>
        </p:nvSpPr>
        <p:spPr>
          <a:xfrm>
            <a:off x="7453315" y="3898900"/>
            <a:ext cx="1459932" cy="629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18A3829-4475-47C9-AE42-3A173205ED81}"/>
              </a:ext>
            </a:extLst>
          </p:cNvPr>
          <p:cNvSpPr/>
          <p:nvPr/>
        </p:nvSpPr>
        <p:spPr>
          <a:xfrm>
            <a:off x="5816789" y="3936603"/>
            <a:ext cx="1409700" cy="3657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5ECEF84-AF47-46FF-A319-687394214AF4}"/>
              </a:ext>
            </a:extLst>
          </p:cNvPr>
          <p:cNvSpPr txBox="1"/>
          <p:nvPr/>
        </p:nvSpPr>
        <p:spPr>
          <a:xfrm>
            <a:off x="7465308" y="3936603"/>
            <a:ext cx="1544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Popup until reveal of NFT to enter gate 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252E1E90-CB49-462D-B44C-18FECFD8C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464" y="4362108"/>
            <a:ext cx="579933" cy="509209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E8608ED-5560-48F9-BAC5-A751ED2151EB}"/>
              </a:ext>
            </a:extLst>
          </p:cNvPr>
          <p:cNvCxnSpPr>
            <a:cxnSpLocks/>
            <a:stCxn id="111" idx="3"/>
            <a:endCxn id="113" idx="1"/>
          </p:cNvCxnSpPr>
          <p:nvPr/>
        </p:nvCxnSpPr>
        <p:spPr>
          <a:xfrm>
            <a:off x="7226489" y="4119494"/>
            <a:ext cx="238819" cy="4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F5FDECA-5D2B-42A2-AB5E-AB7D3477CE2D}"/>
              </a:ext>
            </a:extLst>
          </p:cNvPr>
          <p:cNvCxnSpPr>
            <a:cxnSpLocks/>
          </p:cNvCxnSpPr>
          <p:nvPr/>
        </p:nvCxnSpPr>
        <p:spPr>
          <a:xfrm>
            <a:off x="4318087" y="1960097"/>
            <a:ext cx="1518555" cy="223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EECB641D-56B9-40DC-906C-2BF1B082A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3907484"/>
            <a:ext cx="1699168" cy="391129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8315DBC9-A2CE-4BAA-9C29-A7CA89D93069}"/>
              </a:ext>
            </a:extLst>
          </p:cNvPr>
          <p:cNvSpPr txBox="1"/>
          <p:nvPr/>
        </p:nvSpPr>
        <p:spPr>
          <a:xfrm>
            <a:off x="9244013" y="3703995"/>
            <a:ext cx="902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 you want enter gate or buy NFT? 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2A25D26-EDF1-474B-99FE-349850A68EA7}"/>
              </a:ext>
            </a:extLst>
          </p:cNvPr>
          <p:cNvCxnSpPr>
            <a:stCxn id="113" idx="3"/>
            <a:endCxn id="124" idx="1"/>
          </p:cNvCxnSpPr>
          <p:nvPr/>
        </p:nvCxnSpPr>
        <p:spPr>
          <a:xfrm flipV="1">
            <a:off x="9009776" y="4119494"/>
            <a:ext cx="234237" cy="4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26C74713-1424-414C-A841-981F5C95152B}"/>
              </a:ext>
            </a:extLst>
          </p:cNvPr>
          <p:cNvCxnSpPr/>
          <p:nvPr/>
        </p:nvCxnSpPr>
        <p:spPr>
          <a:xfrm rot="10800000">
            <a:off x="5938838" y="1089512"/>
            <a:ext cx="3620503" cy="25435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CAC30C1-BB62-440E-BC0A-0B633C0619F0}"/>
              </a:ext>
            </a:extLst>
          </p:cNvPr>
          <p:cNvSpPr/>
          <p:nvPr/>
        </p:nvSpPr>
        <p:spPr>
          <a:xfrm>
            <a:off x="9932439" y="5514003"/>
            <a:ext cx="1971676" cy="1181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A861CB6-0410-4E12-966F-3BFC21980C81}"/>
              </a:ext>
            </a:extLst>
          </p:cNvPr>
          <p:cNvSpPr txBox="1"/>
          <p:nvPr/>
        </p:nvSpPr>
        <p:spPr>
          <a:xfrm>
            <a:off x="10008639" y="5494774"/>
            <a:ext cx="1895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Same as email login above. </a:t>
            </a:r>
          </a:p>
          <a:p>
            <a:r>
              <a:rPr lang="en-US" sz="1200" dirty="0"/>
              <a:t>Check backend if </a:t>
            </a:r>
          </a:p>
          <a:p>
            <a:r>
              <a:rPr lang="en-US" sz="1200" dirty="0"/>
              <a:t>Wallet exists. If not, user creates new wallet. If yes, user logs out and back in w/existing wallet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6A8B474-8CC7-43B9-86C3-1484395F0E26}"/>
              </a:ext>
            </a:extLst>
          </p:cNvPr>
          <p:cNvCxnSpPr>
            <a:cxnSpLocks/>
          </p:cNvCxnSpPr>
          <p:nvPr/>
        </p:nvCxnSpPr>
        <p:spPr>
          <a:xfrm>
            <a:off x="4244573" y="6337153"/>
            <a:ext cx="5612491" cy="18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C34F5EB-1020-4DB8-96C6-F1AB75E43E32}"/>
              </a:ext>
            </a:extLst>
          </p:cNvPr>
          <p:cNvSpPr/>
          <p:nvPr/>
        </p:nvSpPr>
        <p:spPr>
          <a:xfrm>
            <a:off x="6364664" y="4995768"/>
            <a:ext cx="1749051" cy="973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82CCE9E-D773-4574-A1D1-338D6F2E5B65}"/>
              </a:ext>
            </a:extLst>
          </p:cNvPr>
          <p:cNvSpPr txBox="1"/>
          <p:nvPr/>
        </p:nvSpPr>
        <p:spPr>
          <a:xfrm>
            <a:off x="6440864" y="5078486"/>
            <a:ext cx="1895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backend if </a:t>
            </a:r>
          </a:p>
          <a:p>
            <a:r>
              <a:rPr lang="en-US" sz="1200" dirty="0"/>
              <a:t>Email exists. Ask if they want, so they receive notifications. 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AE11F71-7374-4C8F-A701-B83B74013D73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4318087" y="4021798"/>
            <a:ext cx="2046577" cy="146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Arrow: Up-Down 145">
            <a:extLst>
              <a:ext uri="{FF2B5EF4-FFF2-40B4-BE49-F238E27FC236}">
                <a16:creationId xmlns:a16="http://schemas.microsoft.com/office/drawing/2014/main" id="{8EF47747-E691-429F-8A96-4DFDBC3E815C}"/>
              </a:ext>
            </a:extLst>
          </p:cNvPr>
          <p:cNvSpPr/>
          <p:nvPr/>
        </p:nvSpPr>
        <p:spPr>
          <a:xfrm>
            <a:off x="10819207" y="1002817"/>
            <a:ext cx="824865" cy="44798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E10C97DB-1189-4EA4-ADF7-460D01EF92EB}"/>
              </a:ext>
            </a:extLst>
          </p:cNvPr>
          <p:cNvCxnSpPr>
            <a:cxnSpLocks/>
            <a:endCxn id="34" idx="3"/>
          </p:cNvCxnSpPr>
          <p:nvPr/>
        </p:nvCxnSpPr>
        <p:spPr>
          <a:xfrm rot="5400000">
            <a:off x="644877" y="3909730"/>
            <a:ext cx="1561831" cy="499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469B951-3760-4F6D-99D9-695DFAE22597}"/>
              </a:ext>
            </a:extLst>
          </p:cNvPr>
          <p:cNvCxnSpPr/>
          <p:nvPr/>
        </p:nvCxnSpPr>
        <p:spPr>
          <a:xfrm flipV="1">
            <a:off x="1952128" y="3390733"/>
            <a:ext cx="0" cy="214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65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417CA064-279E-410B-9170-8FA95F1E2D02}"/>
              </a:ext>
            </a:extLst>
          </p:cNvPr>
          <p:cNvSpPr/>
          <p:nvPr/>
        </p:nvSpPr>
        <p:spPr>
          <a:xfrm>
            <a:off x="250921" y="5625058"/>
            <a:ext cx="1715957" cy="7317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A14797B-B4D6-42AE-95DD-52354529EC0C}"/>
              </a:ext>
            </a:extLst>
          </p:cNvPr>
          <p:cNvSpPr/>
          <p:nvPr/>
        </p:nvSpPr>
        <p:spPr>
          <a:xfrm>
            <a:off x="74613" y="3270876"/>
            <a:ext cx="1440191" cy="1127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6A21B4E-FDF7-4BB0-A4DE-3777A4E218FD}"/>
              </a:ext>
            </a:extLst>
          </p:cNvPr>
          <p:cNvSpPr/>
          <p:nvPr/>
        </p:nvSpPr>
        <p:spPr>
          <a:xfrm>
            <a:off x="9168252" y="5500785"/>
            <a:ext cx="872750" cy="977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0E9D8-78FB-45A8-80CB-A17BF26F54C7}"/>
              </a:ext>
            </a:extLst>
          </p:cNvPr>
          <p:cNvSpPr txBox="1"/>
          <p:nvPr/>
        </p:nvSpPr>
        <p:spPr>
          <a:xfrm>
            <a:off x="1536700" y="2616200"/>
            <a:ext cx="119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EE9C34-B174-43AB-BC6F-950EE8CE718A}"/>
              </a:ext>
            </a:extLst>
          </p:cNvPr>
          <p:cNvSpPr txBox="1"/>
          <p:nvPr/>
        </p:nvSpPr>
        <p:spPr>
          <a:xfrm>
            <a:off x="7981950" y="-1083816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Sigingin</a:t>
            </a:r>
            <a:r>
              <a:rPr lang="en-US" sz="1200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E5754B-EFA0-4317-AE42-AD136F81877F}"/>
              </a:ext>
            </a:extLst>
          </p:cNvPr>
          <p:cNvSpPr/>
          <p:nvPr/>
        </p:nvSpPr>
        <p:spPr>
          <a:xfrm>
            <a:off x="6308724" y="282832"/>
            <a:ext cx="1563691" cy="8623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8BFF2-6987-431A-97A9-DBE4D0504E20}"/>
              </a:ext>
            </a:extLst>
          </p:cNvPr>
          <p:cNvSpPr txBox="1"/>
          <p:nvPr/>
        </p:nvSpPr>
        <p:spPr>
          <a:xfrm>
            <a:off x="1082675" y="1447380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0A2A45-FE7A-4077-A9BC-AC090DEE8FC5}"/>
              </a:ext>
            </a:extLst>
          </p:cNvPr>
          <p:cNvSpPr/>
          <p:nvPr/>
        </p:nvSpPr>
        <p:spPr>
          <a:xfrm>
            <a:off x="4698135" y="274099"/>
            <a:ext cx="1249363" cy="525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904C31-D451-4944-8C7A-7ED7C1C52E9D}"/>
              </a:ext>
            </a:extLst>
          </p:cNvPr>
          <p:cNvSpPr txBox="1"/>
          <p:nvPr/>
        </p:nvSpPr>
        <p:spPr>
          <a:xfrm>
            <a:off x="4698135" y="279400"/>
            <a:ext cx="135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+BUY METASALT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CAF7B6-1B2B-4957-A164-30DBAD1D3ADA}"/>
              </a:ext>
            </a:extLst>
          </p:cNvPr>
          <p:cNvSpPr txBox="1"/>
          <p:nvPr/>
        </p:nvSpPr>
        <p:spPr>
          <a:xfrm>
            <a:off x="6308724" y="314176"/>
            <a:ext cx="124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Popup, </a:t>
            </a:r>
          </a:p>
          <a:p>
            <a:r>
              <a:rPr lang="en-US" sz="1200" dirty="0"/>
              <a:t>You need to sign into </a:t>
            </a:r>
            <a:r>
              <a:rPr lang="en-US" sz="1200" dirty="0" err="1"/>
              <a:t>Metamask</a:t>
            </a:r>
            <a:r>
              <a:rPr lang="en-US" sz="1200" dirty="0"/>
              <a:t> to do these tasks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193F09-0B5B-4211-9F65-F5B394DEB8C1}"/>
              </a:ext>
            </a:extLst>
          </p:cNvPr>
          <p:cNvSpPr txBox="1"/>
          <p:nvPr/>
        </p:nvSpPr>
        <p:spPr>
          <a:xfrm>
            <a:off x="131763" y="3297219"/>
            <a:ext cx="135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Check. If no account, then say, no such accounts exists.  redirect to signup page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70A72E-F8A7-498A-B9F4-A8C029D02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75" y="1960097"/>
            <a:ext cx="1215137" cy="139660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ADD8183-105D-4AAB-BBDA-4C36BA7DB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4432301"/>
            <a:ext cx="820566" cy="101593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C2EC5B5-994B-4CCE-9502-DE57A5CBC537}"/>
              </a:ext>
            </a:extLst>
          </p:cNvPr>
          <p:cNvSpPr txBox="1"/>
          <p:nvPr/>
        </p:nvSpPr>
        <p:spPr>
          <a:xfrm>
            <a:off x="355600" y="5667786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Check. If user already exists, then say, login or create new profile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0E29056-BB0C-4E33-823A-05BC77D6A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279400"/>
            <a:ext cx="1409700" cy="162022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2A1816E-F470-40AC-9B73-BED2FD7F33C9}"/>
              </a:ext>
            </a:extLst>
          </p:cNvPr>
          <p:cNvSpPr txBox="1"/>
          <p:nvPr/>
        </p:nvSpPr>
        <p:spPr>
          <a:xfrm>
            <a:off x="2846387" y="1918992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Email Login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A14E4E8-6078-4E54-815B-5A80EFC44720}"/>
              </a:ext>
            </a:extLst>
          </p:cNvPr>
          <p:cNvCxnSpPr/>
          <p:nvPr/>
        </p:nvCxnSpPr>
        <p:spPr>
          <a:xfrm flipV="1">
            <a:off x="2046287" y="1376918"/>
            <a:ext cx="546100" cy="52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F99525C-B458-4805-9A9B-827B7C21F973}"/>
              </a:ext>
            </a:extLst>
          </p:cNvPr>
          <p:cNvSpPr/>
          <p:nvPr/>
        </p:nvSpPr>
        <p:spPr>
          <a:xfrm>
            <a:off x="8366124" y="78163"/>
            <a:ext cx="3277948" cy="818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B8437F-E232-4842-BB14-6E0D092D3183}"/>
              </a:ext>
            </a:extLst>
          </p:cNvPr>
          <p:cNvSpPr txBox="1"/>
          <p:nvPr/>
        </p:nvSpPr>
        <p:spPr>
          <a:xfrm>
            <a:off x="8442324" y="160881"/>
            <a:ext cx="320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 backend if </a:t>
            </a:r>
          </a:p>
          <a:p>
            <a:r>
              <a:rPr lang="en-US" sz="1200" dirty="0"/>
              <a:t>Wallet exists. If not, user creates new wallet. If yes, user logs out and back in w/existing wallet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0A545DDA-CF48-46D8-AE06-3EB96F27D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806" y="890568"/>
            <a:ext cx="579933" cy="509209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B48F42CD-752D-4C0E-A7C0-6C6C789605D7}"/>
              </a:ext>
            </a:extLst>
          </p:cNvPr>
          <p:cNvSpPr/>
          <p:nvPr/>
        </p:nvSpPr>
        <p:spPr>
          <a:xfrm>
            <a:off x="6304729" y="1767341"/>
            <a:ext cx="783777" cy="2376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20B3134-503B-4F5F-82AB-7A16F1140670}"/>
              </a:ext>
            </a:extLst>
          </p:cNvPr>
          <p:cNvSpPr/>
          <p:nvPr/>
        </p:nvSpPr>
        <p:spPr>
          <a:xfrm>
            <a:off x="4727953" y="1489676"/>
            <a:ext cx="1409700" cy="3657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47C382-183F-4540-A478-7A6194313937}"/>
              </a:ext>
            </a:extLst>
          </p:cNvPr>
          <p:cNvSpPr txBox="1"/>
          <p:nvPr/>
        </p:nvSpPr>
        <p:spPr>
          <a:xfrm>
            <a:off x="4668355" y="1521485"/>
            <a:ext cx="140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+CREATE NFT GATE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61DA9E-AB1E-43AD-AC36-EA5FEA77AB62}"/>
              </a:ext>
            </a:extLst>
          </p:cNvPr>
          <p:cNvSpPr txBox="1"/>
          <p:nvPr/>
        </p:nvSpPr>
        <p:spPr>
          <a:xfrm>
            <a:off x="6270178" y="1745180"/>
            <a:ext cx="1249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Popup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CD58DA4-363C-4445-8C52-A91FFA07C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628" y="1915181"/>
            <a:ext cx="579933" cy="509209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3A95D17-5FE2-45FF-8479-7ED39A4868CA}"/>
              </a:ext>
            </a:extLst>
          </p:cNvPr>
          <p:cNvCxnSpPr>
            <a:endCxn id="72" idx="1"/>
          </p:cNvCxnSpPr>
          <p:nvPr/>
        </p:nvCxnSpPr>
        <p:spPr>
          <a:xfrm>
            <a:off x="4357687" y="1644242"/>
            <a:ext cx="310668" cy="1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938189A-B730-49FA-8F1C-253DF797E679}"/>
              </a:ext>
            </a:extLst>
          </p:cNvPr>
          <p:cNvCxnSpPr>
            <a:endCxn id="22" idx="1"/>
          </p:cNvCxnSpPr>
          <p:nvPr/>
        </p:nvCxnSpPr>
        <p:spPr>
          <a:xfrm flipV="1">
            <a:off x="4338633" y="417900"/>
            <a:ext cx="359502" cy="7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453450-78A0-4968-9926-DF58F49F1872}"/>
              </a:ext>
            </a:extLst>
          </p:cNvPr>
          <p:cNvCxnSpPr/>
          <p:nvPr/>
        </p:nvCxnSpPr>
        <p:spPr>
          <a:xfrm>
            <a:off x="5938837" y="587229"/>
            <a:ext cx="290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B95D0B8-4F48-470B-862A-18134A846E96}"/>
              </a:ext>
            </a:extLst>
          </p:cNvPr>
          <p:cNvCxnSpPr>
            <a:stCxn id="71" idx="3"/>
            <a:endCxn id="73" idx="1"/>
          </p:cNvCxnSpPr>
          <p:nvPr/>
        </p:nvCxnSpPr>
        <p:spPr>
          <a:xfrm>
            <a:off x="6137653" y="1672567"/>
            <a:ext cx="132525" cy="21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29FEE70A-3B2D-4A2A-8CBA-3C75CF0B62D8}"/>
              </a:ext>
            </a:extLst>
          </p:cNvPr>
          <p:cNvCxnSpPr>
            <a:cxnSpLocks/>
            <a:stCxn id="73" idx="0"/>
            <a:endCxn id="69" idx="3"/>
          </p:cNvCxnSpPr>
          <p:nvPr/>
        </p:nvCxnSpPr>
        <p:spPr>
          <a:xfrm rot="16200000" flipV="1">
            <a:off x="5954797" y="805116"/>
            <a:ext cx="600007" cy="12801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2989DDF-1BD7-417F-873C-46C726EE0727}"/>
              </a:ext>
            </a:extLst>
          </p:cNvPr>
          <p:cNvCxnSpPr>
            <a:cxnSpLocks/>
            <a:stCxn id="19" idx="3"/>
            <a:endCxn id="50" idx="1"/>
          </p:cNvCxnSpPr>
          <p:nvPr/>
        </p:nvCxnSpPr>
        <p:spPr>
          <a:xfrm flipV="1">
            <a:off x="7872415" y="487593"/>
            <a:ext cx="493709" cy="22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BC4F4F15-3C09-4625-9476-2BB8E3943815}"/>
              </a:ext>
            </a:extLst>
          </p:cNvPr>
          <p:cNvSpPr/>
          <p:nvPr/>
        </p:nvSpPr>
        <p:spPr>
          <a:xfrm>
            <a:off x="7702620" y="4283135"/>
            <a:ext cx="872750" cy="977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ED6FD3A-AFFD-4408-8BB8-046532CF4D8E}"/>
              </a:ext>
            </a:extLst>
          </p:cNvPr>
          <p:cNvSpPr/>
          <p:nvPr/>
        </p:nvSpPr>
        <p:spPr>
          <a:xfrm>
            <a:off x="6083369" y="4325430"/>
            <a:ext cx="1409700" cy="3657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65FA6AB-7DFD-4B97-ABFC-16696689B7FD}"/>
              </a:ext>
            </a:extLst>
          </p:cNvPr>
          <p:cNvSpPr txBox="1"/>
          <p:nvPr/>
        </p:nvSpPr>
        <p:spPr>
          <a:xfrm>
            <a:off x="6023771" y="4357239"/>
            <a:ext cx="1409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+BUY/SELL NFTs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781DA3-A0B3-48D1-8139-B364F333ADE7}"/>
              </a:ext>
            </a:extLst>
          </p:cNvPr>
          <p:cNvSpPr txBox="1"/>
          <p:nvPr/>
        </p:nvSpPr>
        <p:spPr>
          <a:xfrm>
            <a:off x="7702619" y="4314478"/>
            <a:ext cx="902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Popup until user wants to buy NFT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6BEB942F-6E87-489E-937F-1E1B7D694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044" y="4750935"/>
            <a:ext cx="579933" cy="509209"/>
          </a:xfrm>
          <a:prstGeom prst="rect">
            <a:avLst/>
          </a:prstGeom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3074345-F48E-4C64-8A80-201710C70D86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4288819" y="1819978"/>
            <a:ext cx="1734952" cy="267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1C69CA0-8708-41D5-8129-51D21BBC2CF4}"/>
              </a:ext>
            </a:extLst>
          </p:cNvPr>
          <p:cNvCxnSpPr>
            <a:cxnSpLocks/>
            <a:stCxn id="99" idx="3"/>
            <a:endCxn id="101" idx="1"/>
          </p:cNvCxnSpPr>
          <p:nvPr/>
        </p:nvCxnSpPr>
        <p:spPr>
          <a:xfrm>
            <a:off x="7493069" y="4508321"/>
            <a:ext cx="209550" cy="221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8A19FAB0-D0DF-46BC-9D66-5BDD784F576F}"/>
              </a:ext>
            </a:extLst>
          </p:cNvPr>
          <p:cNvCxnSpPr>
            <a:cxnSpLocks/>
            <a:stCxn id="101" idx="0"/>
          </p:cNvCxnSpPr>
          <p:nvPr/>
        </p:nvCxnSpPr>
        <p:spPr>
          <a:xfrm rot="16200000" flipV="1">
            <a:off x="5450371" y="1611220"/>
            <a:ext cx="3081859" cy="23246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8D86756-FC14-481C-8A36-83A81B0E5F9F}"/>
              </a:ext>
            </a:extLst>
          </p:cNvPr>
          <p:cNvSpPr/>
          <p:nvPr/>
        </p:nvSpPr>
        <p:spPr>
          <a:xfrm>
            <a:off x="7317633" y="5720755"/>
            <a:ext cx="1459932" cy="629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18A3829-4475-47C9-AE42-3A173205ED81}"/>
              </a:ext>
            </a:extLst>
          </p:cNvPr>
          <p:cNvSpPr/>
          <p:nvPr/>
        </p:nvSpPr>
        <p:spPr>
          <a:xfrm>
            <a:off x="5681107" y="5758458"/>
            <a:ext cx="1409700" cy="3657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5ECEF84-AF47-46FF-A319-687394214AF4}"/>
              </a:ext>
            </a:extLst>
          </p:cNvPr>
          <p:cNvSpPr txBox="1"/>
          <p:nvPr/>
        </p:nvSpPr>
        <p:spPr>
          <a:xfrm>
            <a:off x="7329626" y="5758458"/>
            <a:ext cx="1544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Popup until reveal of NFT to enter gate 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252E1E90-CB49-462D-B44C-18FECFD8C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782" y="6183963"/>
            <a:ext cx="579933" cy="509209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E8608ED-5560-48F9-BAC5-A751ED2151EB}"/>
              </a:ext>
            </a:extLst>
          </p:cNvPr>
          <p:cNvCxnSpPr>
            <a:cxnSpLocks/>
            <a:stCxn id="111" idx="3"/>
            <a:endCxn id="113" idx="1"/>
          </p:cNvCxnSpPr>
          <p:nvPr/>
        </p:nvCxnSpPr>
        <p:spPr>
          <a:xfrm>
            <a:off x="7090807" y="5941349"/>
            <a:ext cx="238819" cy="4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F5FDECA-5D2B-42A2-AB5E-AB7D3477CE2D}"/>
              </a:ext>
            </a:extLst>
          </p:cNvPr>
          <p:cNvCxnSpPr>
            <a:cxnSpLocks/>
          </p:cNvCxnSpPr>
          <p:nvPr/>
        </p:nvCxnSpPr>
        <p:spPr>
          <a:xfrm>
            <a:off x="4318087" y="1960097"/>
            <a:ext cx="1120388" cy="376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EECB641D-56B9-40DC-906C-2BF1B082A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5643" y="5729339"/>
            <a:ext cx="1699168" cy="391129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8315DBC9-A2CE-4BAA-9C29-A7CA89D93069}"/>
              </a:ext>
            </a:extLst>
          </p:cNvPr>
          <p:cNvSpPr txBox="1"/>
          <p:nvPr/>
        </p:nvSpPr>
        <p:spPr>
          <a:xfrm>
            <a:off x="9108331" y="5525850"/>
            <a:ext cx="902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 you want enter gate or buy NFT? 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2A25D26-EDF1-474B-99FE-349850A68EA7}"/>
              </a:ext>
            </a:extLst>
          </p:cNvPr>
          <p:cNvCxnSpPr>
            <a:stCxn id="113" idx="3"/>
            <a:endCxn id="124" idx="1"/>
          </p:cNvCxnSpPr>
          <p:nvPr/>
        </p:nvCxnSpPr>
        <p:spPr>
          <a:xfrm>
            <a:off x="9034750" y="6450955"/>
            <a:ext cx="73581" cy="22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26C74713-1424-414C-A841-981F5C95152B}"/>
              </a:ext>
            </a:extLst>
          </p:cNvPr>
          <p:cNvCxnSpPr>
            <a:cxnSpLocks/>
          </p:cNvCxnSpPr>
          <p:nvPr/>
        </p:nvCxnSpPr>
        <p:spPr>
          <a:xfrm rot="10800000">
            <a:off x="5716360" y="1267823"/>
            <a:ext cx="4353953" cy="43213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Arrow: Up-Down 145">
            <a:extLst>
              <a:ext uri="{FF2B5EF4-FFF2-40B4-BE49-F238E27FC236}">
                <a16:creationId xmlns:a16="http://schemas.microsoft.com/office/drawing/2014/main" id="{8EF47747-E691-429F-8A96-4DFDBC3E815C}"/>
              </a:ext>
            </a:extLst>
          </p:cNvPr>
          <p:cNvSpPr/>
          <p:nvPr/>
        </p:nvSpPr>
        <p:spPr>
          <a:xfrm>
            <a:off x="10819207" y="1002817"/>
            <a:ext cx="824865" cy="740458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E10C97DB-1189-4EA4-ADF7-460D01EF92EB}"/>
              </a:ext>
            </a:extLst>
          </p:cNvPr>
          <p:cNvCxnSpPr>
            <a:cxnSpLocks/>
            <a:endCxn id="34" idx="3"/>
          </p:cNvCxnSpPr>
          <p:nvPr/>
        </p:nvCxnSpPr>
        <p:spPr>
          <a:xfrm rot="5400000">
            <a:off x="644877" y="3909730"/>
            <a:ext cx="1561831" cy="499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469B951-3760-4F6D-99D9-695DFAE22597}"/>
              </a:ext>
            </a:extLst>
          </p:cNvPr>
          <p:cNvCxnSpPr/>
          <p:nvPr/>
        </p:nvCxnSpPr>
        <p:spPr>
          <a:xfrm flipV="1">
            <a:off x="1952128" y="3390733"/>
            <a:ext cx="0" cy="214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0F0D486-5FEC-4184-BD63-131FA2CE8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7687" y="-1721489"/>
            <a:ext cx="3007364" cy="1764756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BB85C11-5D14-4F69-9EA9-34DEF1433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106" y="-425865"/>
            <a:ext cx="579933" cy="509209"/>
          </a:xfrm>
          <a:prstGeom prst="rect">
            <a:avLst/>
          </a:prstGeom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91FFF6D-15D4-493C-89F0-38FE62E491D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15851" y="-582464"/>
            <a:ext cx="1333780" cy="3793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8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299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Sign in logic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in logic</dc:title>
  <dc:creator>R</dc:creator>
  <cp:lastModifiedBy>R</cp:lastModifiedBy>
  <cp:revision>6</cp:revision>
  <dcterms:created xsi:type="dcterms:W3CDTF">2022-05-17T17:42:47Z</dcterms:created>
  <dcterms:modified xsi:type="dcterms:W3CDTF">2022-05-17T18:31:57Z</dcterms:modified>
</cp:coreProperties>
</file>