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" initials="R" lastIdx="1" clrIdx="0">
    <p:extLst>
      <p:ext uri="{19B8F6BF-5375-455C-9EA6-DF929625EA0E}">
        <p15:presenceInfo xmlns:p15="http://schemas.microsoft.com/office/powerpoint/2012/main" userId="1e0b8645da5bfb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5C17-D615-4FE1-A6F2-729B18266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4D8D6-B22A-4DCE-AE7D-8284AB14E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160F8-A611-4B27-95B5-E3477677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5988-2EF6-41CA-9E79-8D664803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B7DD-53C4-4764-BD93-2752B1F7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7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FDD3-0492-42DD-BB38-C45C7545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FD5A1-942D-4315-98EA-CB3769DEF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7467-23CC-42EB-B988-14C50BAF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6DA40-7804-49A2-8D35-2B45FFAF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93E6-15C6-4234-95D4-8B3DD686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E2FBD-1A0E-40BE-AAEA-7E8D01221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98685-02C8-41F7-AD37-B7DA2AE15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8868-911F-4ED1-8E9B-0ED36861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087B-74C5-4DEA-BB69-FD6344AE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AAC1-9BD9-441B-9384-26697ACD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3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EF16-9BFB-4DC8-B28C-4EA397E3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3CBF-3288-4A5D-8FEF-68EC24FA0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71C88-26F6-449B-BA55-434A4F47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9A22-A219-4CED-B412-39CE9081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B5F1-3F00-4EE9-BED3-75E306E7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2A8E-7456-4F56-9408-F3793AFC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CDC4B-CB7E-40CB-8AF7-EBBBD131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38E6-8D29-4A07-815C-7ABCE24F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08F9-E9CE-49DC-A544-17E88D7B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D268-92C3-42AE-90BD-82C60B35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0125-EBEF-4920-A2A6-184BDFEE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8BFE-92EC-44AE-A272-CE135C5C1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855D8-1BE5-4833-B448-5AEF52A0D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FAF56-EE35-4576-A6A2-802905C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FC55D-2E9E-42E3-A8F0-E4C1C39C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4FF64-594B-44B7-AFC7-E561637F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9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B552-24E8-4E36-8C14-D7C93E92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C874F-BE7D-4E46-B171-6217AF90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CEDE-E90F-43FA-9441-5082C6C9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1676C-E0C9-4E78-891A-9E1C165CE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32ACE-43AB-4006-ACBA-434932DA1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1B5DA-A8F6-4D83-87A5-02346341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467C2-2CFE-4B0D-BA3F-EBEBAD88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16E8B-2617-4C00-9BC0-B05B053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E776-0DF3-4118-A14C-79C8FB2B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09723-61C1-4C58-AD81-64B315AA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C1449-3398-4E1A-9E51-27585F9B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16BB7-B7F6-4D2E-B662-DD4FB493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3EA60-8F37-4217-916A-E718EEDB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6820F-2769-48F3-8640-D799876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FC68C-D81D-4668-AD1C-DA578E33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1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71A3-CCCD-4ECF-AC3E-32A10896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99CD-3AAE-4344-926C-EEDA75C8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0325D-6341-4D15-9922-24D2720D9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2C10A-D54B-4C78-BE02-2F82AE8F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F361-4BB8-42F5-9990-A9E9639A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4A606-8EBD-4EB5-8D74-8E6EC2A0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A12-8230-4D36-8725-50D4B53C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7A624-613F-4515-9209-3FDFCA34E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FDA68-41D1-4D8D-A2F0-FF3A8828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90513-938A-46E0-8465-E0509FB4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BF0B3-A86A-49AD-8EE8-1EDEA5CB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E839E-4228-4646-963C-BEC6F4DB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9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815E9-1A70-44FB-9611-7A99AE92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672BD-4050-4EE0-B7FB-59D2C7F8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2E40-638D-4BE6-82CA-BED322FC6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30DB-CF36-4A4E-A5F2-D04DB1F2624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A457D-D5E7-4896-93A6-AE4B78525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444D-7FCD-4132-99DD-E44CCA6E7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9F1B-46EF-4453-83EB-89F44AFA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1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317-AA61-448D-AE1A-054746658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Page and Menu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E0904-53D1-481E-BEF7-3672B2BD7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Change all instances of “Gates” into “Communities” on webpage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 database, can keep calling them Gates” </a:t>
            </a:r>
          </a:p>
        </p:txBody>
      </p:sp>
    </p:spTree>
    <p:extLst>
      <p:ext uri="{BB962C8B-B14F-4D97-AF65-F5344CB8AC3E}">
        <p14:creationId xmlns:p14="http://schemas.microsoft.com/office/powerpoint/2010/main" val="426754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8F1DF-4BA6-4F32-8519-82B10E2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8" y="346268"/>
            <a:ext cx="6408745" cy="958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D29C2-0CE6-478B-9B93-848AA64F67B0}"/>
              </a:ext>
            </a:extLst>
          </p:cNvPr>
          <p:cNvSpPr txBox="1"/>
          <p:nvPr/>
        </p:nvSpPr>
        <p:spPr>
          <a:xfrm>
            <a:off x="7335714" y="925771"/>
            <a:ext cx="47214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home page should  have following section</a:t>
            </a:r>
          </a:p>
          <a:p>
            <a:r>
              <a:rPr lang="en-US" dirty="0"/>
              <a:t>Right below the Active Creators section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D86E5-431B-4AAA-A796-EB681E26817A}"/>
              </a:ext>
            </a:extLst>
          </p:cNvPr>
          <p:cNvSpPr txBox="1"/>
          <p:nvPr/>
        </p:nvSpPr>
        <p:spPr>
          <a:xfrm>
            <a:off x="3502905" y="1715174"/>
            <a:ext cx="4231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Real World NFTs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E1399-A713-4004-9DB8-AF2DF72ABC3E}"/>
              </a:ext>
            </a:extLst>
          </p:cNvPr>
          <p:cNvSpPr txBox="1"/>
          <p:nvPr/>
        </p:nvSpPr>
        <p:spPr>
          <a:xfrm>
            <a:off x="3601750" y="2546171"/>
            <a:ext cx="3766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NFTs of physical goods and items</a:t>
            </a:r>
          </a:p>
          <a:p>
            <a:pPr algn="ctr"/>
            <a:r>
              <a:rPr lang="en-US" dirty="0"/>
              <a:t>Or create your 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C84C6-C41C-4425-9160-2064A2F47B2B}"/>
              </a:ext>
            </a:extLst>
          </p:cNvPr>
          <p:cNvSpPr txBox="1"/>
          <p:nvPr/>
        </p:nvSpPr>
        <p:spPr>
          <a:xfrm>
            <a:off x="2787805" y="51528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4477C-2610-466E-AD5D-D44FC0A1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917" y="3485470"/>
            <a:ext cx="9746166" cy="24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7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B0FEABB-1980-427E-A9FA-C4E747998E14}"/>
              </a:ext>
            </a:extLst>
          </p:cNvPr>
          <p:cNvSpPr txBox="1"/>
          <p:nvPr/>
        </p:nvSpPr>
        <p:spPr>
          <a:xfrm>
            <a:off x="679450" y="778154"/>
            <a:ext cx="1083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Buy/Sell		Create	       $</a:t>
            </a:r>
            <a:r>
              <a:rPr lang="en-US" dirty="0" err="1"/>
              <a:t>Metasalt</a:t>
            </a:r>
            <a:r>
              <a:rPr lang="en-US" dirty="0"/>
              <a:t> 	            My Stuff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708287-DEE6-4A9A-ABA3-0AE3CDB7C6D4}"/>
              </a:ext>
            </a:extLst>
          </p:cNvPr>
          <p:cNvSpPr txBox="1"/>
          <p:nvPr/>
        </p:nvSpPr>
        <p:spPr>
          <a:xfrm>
            <a:off x="1873250" y="1138893"/>
            <a:ext cx="141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NFTs</a:t>
            </a:r>
          </a:p>
          <a:p>
            <a:r>
              <a:rPr lang="en-US" dirty="0"/>
              <a:t>$</a:t>
            </a:r>
            <a:r>
              <a:rPr lang="en-US" dirty="0" err="1"/>
              <a:t>Metasalt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DE732-0504-45BE-B5BC-FEE2D15CDCB6}"/>
              </a:ext>
            </a:extLst>
          </p:cNvPr>
          <p:cNvSpPr txBox="1"/>
          <p:nvPr/>
        </p:nvSpPr>
        <p:spPr>
          <a:xfrm>
            <a:off x="3708400" y="1101721"/>
            <a:ext cx="141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NFTs</a:t>
            </a:r>
          </a:p>
          <a:p>
            <a:r>
              <a:rPr lang="en-US" b="1" dirty="0"/>
              <a:t>Community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B8AD8-2E30-4292-8096-EE8880FE85BD}"/>
              </a:ext>
            </a:extLst>
          </p:cNvPr>
          <p:cNvSpPr txBox="1"/>
          <p:nvPr/>
        </p:nvSpPr>
        <p:spPr>
          <a:xfrm>
            <a:off x="7131050" y="1147486"/>
            <a:ext cx="177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NFT Listings</a:t>
            </a:r>
          </a:p>
          <a:p>
            <a:r>
              <a:rPr lang="en-US" b="1" dirty="0"/>
              <a:t>Communities</a:t>
            </a:r>
          </a:p>
          <a:p>
            <a:r>
              <a:rPr lang="en-US" dirty="0"/>
              <a:t>Brands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Settings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918E35-2F5F-4013-9120-3E4D8D1C1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700" y="714980"/>
            <a:ext cx="1295400" cy="666750"/>
          </a:xfrm>
          <a:prstGeom prst="rect">
            <a:avLst/>
          </a:prstGeom>
        </p:spPr>
      </p:pic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179E13DC-6FC2-414D-ABBA-AD8833E14738}"/>
              </a:ext>
            </a:extLst>
          </p:cNvPr>
          <p:cNvSpPr/>
          <p:nvPr/>
        </p:nvSpPr>
        <p:spPr>
          <a:xfrm>
            <a:off x="1930400" y="3199398"/>
            <a:ext cx="1778000" cy="610125"/>
          </a:xfrm>
          <a:prstGeom prst="borderCallout2">
            <a:avLst>
              <a:gd name="adj1" fmla="val 27076"/>
              <a:gd name="adj2" fmla="val -476"/>
              <a:gd name="adj3" fmla="val 18750"/>
              <a:gd name="adj4" fmla="val -16667"/>
              <a:gd name="adj5" fmla="val -290054"/>
              <a:gd name="adj6" fmla="val 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38BDBB-B294-4F26-8670-4DE36D9272FA}"/>
              </a:ext>
            </a:extLst>
          </p:cNvPr>
          <p:cNvSpPr txBox="1"/>
          <p:nvPr/>
        </p:nvSpPr>
        <p:spPr>
          <a:xfrm>
            <a:off x="1873250" y="3349715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Marketplace</a:t>
            </a: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B03A74C4-0BE9-4C4F-8CBF-2B6578EA5D1E}"/>
              </a:ext>
            </a:extLst>
          </p:cNvPr>
          <p:cNvSpPr/>
          <p:nvPr/>
        </p:nvSpPr>
        <p:spPr>
          <a:xfrm>
            <a:off x="9982200" y="4064244"/>
            <a:ext cx="1778000" cy="610125"/>
          </a:xfrm>
          <a:prstGeom prst="borderCallout2">
            <a:avLst>
              <a:gd name="adj1" fmla="val 27076"/>
              <a:gd name="adj2" fmla="val -476"/>
              <a:gd name="adj3" fmla="val 18750"/>
              <a:gd name="adj4" fmla="val -16667"/>
              <a:gd name="adj5" fmla="val -454496"/>
              <a:gd name="adj6" fmla="val -9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CF03C-8809-45AD-AAFE-2AFC612F89AD}"/>
              </a:ext>
            </a:extLst>
          </p:cNvPr>
          <p:cNvSpPr txBox="1"/>
          <p:nvPr/>
        </p:nvSpPr>
        <p:spPr>
          <a:xfrm>
            <a:off x="10172700" y="4184640"/>
            <a:ext cx="121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Stays same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0BDCE0-BD11-4BE0-8200-286B447A39C8}"/>
              </a:ext>
            </a:extLst>
          </p:cNvPr>
          <p:cNvSpPr txBox="1"/>
          <p:nvPr/>
        </p:nvSpPr>
        <p:spPr>
          <a:xfrm>
            <a:off x="5207000" y="1138893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Earn </a:t>
            </a:r>
          </a:p>
          <a:p>
            <a:r>
              <a:rPr lang="en-US" dirty="0"/>
              <a:t>Use</a:t>
            </a:r>
          </a:p>
          <a:p>
            <a:r>
              <a:rPr lang="en-US" dirty="0"/>
              <a:t>Buy/Sell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2F992C-4CD7-47C4-ACF9-9B85BFAAC848}"/>
              </a:ext>
            </a:extLst>
          </p:cNvPr>
          <p:cNvSpPr txBox="1"/>
          <p:nvPr/>
        </p:nvSpPr>
        <p:spPr>
          <a:xfrm>
            <a:off x="0" y="6488668"/>
            <a:ext cx="429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to earn model for NFTs for $</a:t>
            </a:r>
            <a:r>
              <a:rPr lang="en-US" dirty="0" err="1"/>
              <a:t>metasalt</a:t>
            </a:r>
            <a:endParaRPr lang="en-US" dirty="0"/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3BE847FC-7009-4BE2-96B5-8EE2FC5BC7A3}"/>
              </a:ext>
            </a:extLst>
          </p:cNvPr>
          <p:cNvSpPr/>
          <p:nvPr/>
        </p:nvSpPr>
        <p:spPr>
          <a:xfrm>
            <a:off x="7341973" y="3952195"/>
            <a:ext cx="1778000" cy="610125"/>
          </a:xfrm>
          <a:prstGeom prst="borderCallout2">
            <a:avLst>
              <a:gd name="adj1" fmla="val 27076"/>
              <a:gd name="adj2" fmla="val -476"/>
              <a:gd name="adj3" fmla="val 18750"/>
              <a:gd name="adj4" fmla="val -16667"/>
              <a:gd name="adj5" fmla="val -382658"/>
              <a:gd name="adj6" fmla="val -993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C4E66-EA3C-4DFA-95D1-EB440351EB76}"/>
              </a:ext>
            </a:extLst>
          </p:cNvPr>
          <p:cNvSpPr txBox="1"/>
          <p:nvPr/>
        </p:nvSpPr>
        <p:spPr>
          <a:xfrm>
            <a:off x="3615166" y="4417107"/>
            <a:ext cx="172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NFT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B2E0FE-AA73-40BF-87A6-DC92467D99D2}"/>
              </a:ext>
            </a:extLst>
          </p:cNvPr>
          <p:cNvSpPr txBox="1"/>
          <p:nvPr/>
        </p:nvSpPr>
        <p:spPr>
          <a:xfrm>
            <a:off x="7282521" y="4072592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 page</a:t>
            </a:r>
          </a:p>
        </p:txBody>
      </p:sp>
      <p:sp>
        <p:nvSpPr>
          <p:cNvPr id="26" name="Callout: Bent Line 25">
            <a:extLst>
              <a:ext uri="{FF2B5EF4-FFF2-40B4-BE49-F238E27FC236}">
                <a16:creationId xmlns:a16="http://schemas.microsoft.com/office/drawing/2014/main" id="{F628A60F-72FD-47AA-8CEE-325687F4A432}"/>
              </a:ext>
            </a:extLst>
          </p:cNvPr>
          <p:cNvSpPr/>
          <p:nvPr/>
        </p:nvSpPr>
        <p:spPr>
          <a:xfrm>
            <a:off x="6242050" y="4786439"/>
            <a:ext cx="1778000" cy="610125"/>
          </a:xfrm>
          <a:prstGeom prst="borderCallout2">
            <a:avLst>
              <a:gd name="adj1" fmla="val 27076"/>
              <a:gd name="adj2" fmla="val -476"/>
              <a:gd name="adj3" fmla="val 18750"/>
              <a:gd name="adj4" fmla="val -16667"/>
              <a:gd name="adj5" fmla="val -472215"/>
              <a:gd name="adj6" fmla="val -466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1EDC1-4A85-4AFB-B1BC-01CE8A15BEC4}"/>
              </a:ext>
            </a:extLst>
          </p:cNvPr>
          <p:cNvSpPr txBox="1"/>
          <p:nvPr/>
        </p:nvSpPr>
        <p:spPr>
          <a:xfrm>
            <a:off x="6750186" y="4906835"/>
            <a:ext cx="9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Uniswap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F4937C-E3E2-48F4-8FF4-3410C1C068AC}"/>
              </a:ext>
            </a:extLst>
          </p:cNvPr>
          <p:cNvCxnSpPr>
            <a:stCxn id="26" idx="2"/>
          </p:cNvCxnSpPr>
          <p:nvPr/>
        </p:nvCxnSpPr>
        <p:spPr>
          <a:xfrm flipH="1" flipV="1">
            <a:off x="2819400" y="1706137"/>
            <a:ext cx="3422650" cy="338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0A79D1D3-9FEF-4A89-98F9-327A725E34AA}"/>
              </a:ext>
            </a:extLst>
          </p:cNvPr>
          <p:cNvSpPr/>
          <p:nvPr/>
        </p:nvSpPr>
        <p:spPr>
          <a:xfrm>
            <a:off x="3615166" y="4257258"/>
            <a:ext cx="1764657" cy="649578"/>
          </a:xfrm>
          <a:prstGeom prst="borderCallout1">
            <a:avLst>
              <a:gd name="adj1" fmla="val 618"/>
              <a:gd name="adj2" fmla="val 29582"/>
              <a:gd name="adj3" fmla="val -453330"/>
              <a:gd name="adj4" fmla="val 924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191E82-DE0F-4FA8-A530-391F2F2BC2B3}"/>
              </a:ext>
            </a:extLst>
          </p:cNvPr>
          <p:cNvCxnSpPr/>
          <p:nvPr/>
        </p:nvCxnSpPr>
        <p:spPr>
          <a:xfrm flipH="1" flipV="1">
            <a:off x="4025590" y="1271239"/>
            <a:ext cx="133815" cy="2913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A2CC4294-727C-4EF5-9FA2-A6428808F9E9}"/>
              </a:ext>
            </a:extLst>
          </p:cNvPr>
          <p:cNvSpPr/>
          <p:nvPr/>
        </p:nvSpPr>
        <p:spPr>
          <a:xfrm>
            <a:off x="1265438" y="4724436"/>
            <a:ext cx="1764657" cy="649578"/>
          </a:xfrm>
          <a:prstGeom prst="borderCallout1">
            <a:avLst>
              <a:gd name="adj1" fmla="val 618"/>
              <a:gd name="adj2" fmla="val 29582"/>
              <a:gd name="adj3" fmla="val -492814"/>
              <a:gd name="adj4" fmla="val 1506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F2454C-CA6C-45D5-90C8-5B440A882564}"/>
              </a:ext>
            </a:extLst>
          </p:cNvPr>
          <p:cNvSpPr txBox="1"/>
          <p:nvPr/>
        </p:nvSpPr>
        <p:spPr>
          <a:xfrm>
            <a:off x="1237095" y="4854365"/>
            <a:ext cx="180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Gate page</a:t>
            </a:r>
          </a:p>
        </p:txBody>
      </p:sp>
    </p:spTree>
    <p:extLst>
      <p:ext uri="{BB962C8B-B14F-4D97-AF65-F5344CB8AC3E}">
        <p14:creationId xmlns:p14="http://schemas.microsoft.com/office/powerpoint/2010/main" val="29398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8F1DF-4BA6-4F32-8519-82B10E2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8" y="346268"/>
            <a:ext cx="6408745" cy="958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DD3CC0-2237-4521-AD44-608AB4E95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6" y="1488643"/>
            <a:ext cx="9333339" cy="42459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1D28B9-A72C-47DF-8001-8B0550D52AE1}"/>
              </a:ext>
            </a:extLst>
          </p:cNvPr>
          <p:cNvSpPr txBox="1"/>
          <p:nvPr/>
        </p:nvSpPr>
        <p:spPr>
          <a:xfrm>
            <a:off x="9723863" y="2497873"/>
            <a:ext cx="24803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this section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Taglines: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 in yourself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Authenticate NFTs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F6A190-B076-4C19-89E8-E27770B0403A}"/>
              </a:ext>
            </a:extLst>
          </p:cNvPr>
          <p:cNvSpPr/>
          <p:nvPr/>
        </p:nvSpPr>
        <p:spPr>
          <a:xfrm>
            <a:off x="5854390" y="3422543"/>
            <a:ext cx="2475571" cy="735981"/>
          </a:xfrm>
          <a:prstGeom prst="roundRect">
            <a:avLst/>
          </a:prstGeom>
          <a:solidFill>
            <a:srgbClr val="00B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to Action</a:t>
            </a:r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D6111C2F-AD0E-4834-8817-78EC3CD8B11A}"/>
              </a:ext>
            </a:extLst>
          </p:cNvPr>
          <p:cNvSpPr/>
          <p:nvPr/>
        </p:nvSpPr>
        <p:spPr>
          <a:xfrm>
            <a:off x="8675649" y="463065"/>
            <a:ext cx="3222702" cy="7248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1731"/>
              <a:gd name="adj6" fmla="val -2936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197698-8665-4C72-9A31-392F363492BC}"/>
              </a:ext>
            </a:extLst>
          </p:cNvPr>
          <p:cNvSpPr txBox="1"/>
          <p:nvPr/>
        </p:nvSpPr>
        <p:spPr>
          <a:xfrm>
            <a:off x="8675649" y="514121"/>
            <a:ext cx="305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new button on each slider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126B1C-9081-449D-9646-8BF82BE1A80B}"/>
              </a:ext>
            </a:extLst>
          </p:cNvPr>
          <p:cNvSpPr txBox="1"/>
          <p:nvPr/>
        </p:nvSpPr>
        <p:spPr>
          <a:xfrm>
            <a:off x="2787805" y="51528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275267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8F1DF-4BA6-4F32-8519-82B10E2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8" y="346268"/>
            <a:ext cx="6408745" cy="958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1A0F16-DBCB-4E84-810D-D4E749A6C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5" y="1337567"/>
            <a:ext cx="7917866" cy="380438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2BCD47-FC59-4086-82CA-493D1507181D}"/>
              </a:ext>
            </a:extLst>
          </p:cNvPr>
          <p:cNvCxnSpPr/>
          <p:nvPr/>
        </p:nvCxnSpPr>
        <p:spPr>
          <a:xfrm>
            <a:off x="2096429" y="1304693"/>
            <a:ext cx="8519532" cy="52299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256664-8CAC-4526-85B6-8BD5398BC1C4}"/>
              </a:ext>
            </a:extLst>
          </p:cNvPr>
          <p:cNvCxnSpPr>
            <a:cxnSpLocks/>
          </p:cNvCxnSpPr>
          <p:nvPr/>
        </p:nvCxnSpPr>
        <p:spPr>
          <a:xfrm flipV="1">
            <a:off x="1115122" y="1488643"/>
            <a:ext cx="8095785" cy="52043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D16A30-6131-400A-A936-0DEEB9A74FBC}"/>
              </a:ext>
            </a:extLst>
          </p:cNvPr>
          <p:cNvSpPr txBox="1"/>
          <p:nvPr/>
        </p:nvSpPr>
        <p:spPr>
          <a:xfrm>
            <a:off x="8919188" y="2018810"/>
            <a:ext cx="290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this section</a:t>
            </a:r>
          </a:p>
          <a:p>
            <a:r>
              <a:rPr lang="en-US" dirty="0"/>
              <a:t>To new page that is linked to </a:t>
            </a:r>
          </a:p>
          <a:p>
            <a:r>
              <a:rPr lang="en-US" dirty="0"/>
              <a:t>New button on slider page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6841D-4462-480E-89EF-60E46BCC5FA5}"/>
              </a:ext>
            </a:extLst>
          </p:cNvPr>
          <p:cNvSpPr txBox="1"/>
          <p:nvPr/>
        </p:nvSpPr>
        <p:spPr>
          <a:xfrm>
            <a:off x="2886650" y="456149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9266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8F1DF-4BA6-4F32-8519-82B10E2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8" y="346268"/>
            <a:ext cx="6408745" cy="95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B3161-1950-4764-B1DC-A87A37575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8" y="1449798"/>
            <a:ext cx="9560312" cy="37693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7B250-EFF5-4ACB-A3AA-551851DF84B8}"/>
              </a:ext>
            </a:extLst>
          </p:cNvPr>
          <p:cNvCxnSpPr/>
          <p:nvPr/>
        </p:nvCxnSpPr>
        <p:spPr>
          <a:xfrm>
            <a:off x="2096429" y="1304693"/>
            <a:ext cx="8519532" cy="52299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3B47A-1A79-4315-8491-43479EFE3FE9}"/>
              </a:ext>
            </a:extLst>
          </p:cNvPr>
          <p:cNvCxnSpPr>
            <a:cxnSpLocks/>
          </p:cNvCxnSpPr>
          <p:nvPr/>
        </p:nvCxnSpPr>
        <p:spPr>
          <a:xfrm flipV="1">
            <a:off x="1115122" y="1488643"/>
            <a:ext cx="8095785" cy="52043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ACEA74-D49C-4A5C-9B41-84F59FFA9141}"/>
              </a:ext>
            </a:extLst>
          </p:cNvPr>
          <p:cNvSpPr txBox="1"/>
          <p:nvPr/>
        </p:nvSpPr>
        <p:spPr>
          <a:xfrm>
            <a:off x="8832004" y="176916"/>
            <a:ext cx="290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this section</a:t>
            </a:r>
          </a:p>
          <a:p>
            <a:r>
              <a:rPr lang="en-US" dirty="0"/>
              <a:t>To new page that is linked to </a:t>
            </a:r>
          </a:p>
          <a:p>
            <a:r>
              <a:rPr lang="en-US" dirty="0"/>
              <a:t>New button on slider page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A5B7E-26C9-434B-83E7-6C96310D3422}"/>
              </a:ext>
            </a:extLst>
          </p:cNvPr>
          <p:cNvSpPr txBox="1"/>
          <p:nvPr/>
        </p:nvSpPr>
        <p:spPr>
          <a:xfrm>
            <a:off x="2787805" y="51528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86355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8F1DF-4BA6-4F32-8519-82B10E2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8" y="346268"/>
            <a:ext cx="6408745" cy="958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11EC44-765E-4F7D-B51B-23D592656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8" y="1538868"/>
            <a:ext cx="8186002" cy="43634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2DFE23-525B-469B-BB7D-0F230C496DC9}"/>
              </a:ext>
            </a:extLst>
          </p:cNvPr>
          <p:cNvCxnSpPr/>
          <p:nvPr/>
        </p:nvCxnSpPr>
        <p:spPr>
          <a:xfrm>
            <a:off x="2096429" y="1304693"/>
            <a:ext cx="8519532" cy="52299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DB616B-CDE5-4BBE-BDA4-63079F9039C2}"/>
              </a:ext>
            </a:extLst>
          </p:cNvPr>
          <p:cNvCxnSpPr>
            <a:cxnSpLocks/>
          </p:cNvCxnSpPr>
          <p:nvPr/>
        </p:nvCxnSpPr>
        <p:spPr>
          <a:xfrm flipV="1">
            <a:off x="1126273" y="1538868"/>
            <a:ext cx="8095785" cy="52043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610C40-0D8E-4F24-953D-DEE6FEB1FA85}"/>
              </a:ext>
            </a:extLst>
          </p:cNvPr>
          <p:cNvSpPr txBox="1"/>
          <p:nvPr/>
        </p:nvSpPr>
        <p:spPr>
          <a:xfrm>
            <a:off x="9064153" y="546107"/>
            <a:ext cx="2909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this section</a:t>
            </a:r>
          </a:p>
          <a:p>
            <a:r>
              <a:rPr lang="en-US" dirty="0"/>
              <a:t>To new page that is linked to </a:t>
            </a:r>
          </a:p>
          <a:p>
            <a:r>
              <a:rPr lang="en-US" dirty="0"/>
              <a:t>New button on slider page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711D9-4844-41ED-B747-B76479CCE7C6}"/>
              </a:ext>
            </a:extLst>
          </p:cNvPr>
          <p:cNvSpPr txBox="1"/>
          <p:nvPr/>
        </p:nvSpPr>
        <p:spPr>
          <a:xfrm>
            <a:off x="2787805" y="51528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314251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8F1DF-4BA6-4F32-8519-82B10E2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8" y="346268"/>
            <a:ext cx="6408745" cy="958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D29C2-0CE6-478B-9B93-848AA64F67B0}"/>
              </a:ext>
            </a:extLst>
          </p:cNvPr>
          <p:cNvSpPr txBox="1"/>
          <p:nvPr/>
        </p:nvSpPr>
        <p:spPr>
          <a:xfrm>
            <a:off x="7335714" y="86816"/>
            <a:ext cx="4597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home page should  have following section</a:t>
            </a:r>
          </a:p>
          <a:p>
            <a:r>
              <a:rPr lang="en-US" dirty="0"/>
              <a:t>Right below the main slider.js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8F803-B2CE-431B-8B11-AFB47B30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85" y="2769751"/>
            <a:ext cx="11677650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5D86E5-431B-4AAA-A796-EB681E26817A}"/>
              </a:ext>
            </a:extLst>
          </p:cNvPr>
          <p:cNvSpPr txBox="1"/>
          <p:nvPr/>
        </p:nvSpPr>
        <p:spPr>
          <a:xfrm>
            <a:off x="3306872" y="1406684"/>
            <a:ext cx="5574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Popular Communities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DCDD15-C8BA-4E19-A477-8C6910C4F108}"/>
              </a:ext>
            </a:extLst>
          </p:cNvPr>
          <p:cNvSpPr txBox="1"/>
          <p:nvPr/>
        </p:nvSpPr>
        <p:spPr>
          <a:xfrm>
            <a:off x="2687955" y="2080220"/>
            <a:ext cx="5976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VIP access to your favorite NFT Artists, Projects, or Brands</a:t>
            </a:r>
          </a:p>
          <a:p>
            <a:pPr algn="ctr"/>
            <a:r>
              <a:rPr lang="en-US" dirty="0"/>
              <a:t>Or create your own VIP community!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7F865-F0E6-4980-8EE6-5D6227DEFCDB}"/>
              </a:ext>
            </a:extLst>
          </p:cNvPr>
          <p:cNvSpPr txBox="1"/>
          <p:nvPr/>
        </p:nvSpPr>
        <p:spPr>
          <a:xfrm>
            <a:off x="2787805" y="51528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197196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8F1DF-4BA6-4F32-8519-82B10E2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8" y="346268"/>
            <a:ext cx="6408745" cy="958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D29C2-0CE6-478B-9B93-848AA64F67B0}"/>
              </a:ext>
            </a:extLst>
          </p:cNvPr>
          <p:cNvSpPr txBox="1"/>
          <p:nvPr/>
        </p:nvSpPr>
        <p:spPr>
          <a:xfrm>
            <a:off x="7335714" y="925771"/>
            <a:ext cx="4597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home page should  have following section</a:t>
            </a:r>
          </a:p>
          <a:p>
            <a:r>
              <a:rPr lang="en-US" dirty="0"/>
              <a:t>Right below the populargates.js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D86E5-431B-4AAA-A796-EB681E26817A}"/>
              </a:ext>
            </a:extLst>
          </p:cNvPr>
          <p:cNvSpPr txBox="1"/>
          <p:nvPr/>
        </p:nvSpPr>
        <p:spPr>
          <a:xfrm>
            <a:off x="3722075" y="1790122"/>
            <a:ext cx="4435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NFT Marketplace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C6BBF-4B86-455D-A419-2FEC5966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40" y="3211880"/>
            <a:ext cx="9321376" cy="32998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E1399-A713-4004-9DB8-AF2DF72ABC3E}"/>
              </a:ext>
            </a:extLst>
          </p:cNvPr>
          <p:cNvSpPr txBox="1"/>
          <p:nvPr/>
        </p:nvSpPr>
        <p:spPr>
          <a:xfrm>
            <a:off x="3240832" y="2484906"/>
            <a:ext cx="480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Buy/Sell your favorite Artist, Project, and Brand </a:t>
            </a:r>
          </a:p>
          <a:p>
            <a:pPr algn="ctr"/>
            <a:r>
              <a:rPr lang="en-US" dirty="0"/>
              <a:t>Or create your own NFTs!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07D64-64CD-4550-8FD6-D668711CD128}"/>
              </a:ext>
            </a:extLst>
          </p:cNvPr>
          <p:cNvSpPr txBox="1"/>
          <p:nvPr/>
        </p:nvSpPr>
        <p:spPr>
          <a:xfrm>
            <a:off x="2787805" y="51528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</p:spTree>
    <p:extLst>
      <p:ext uri="{BB962C8B-B14F-4D97-AF65-F5344CB8AC3E}">
        <p14:creationId xmlns:p14="http://schemas.microsoft.com/office/powerpoint/2010/main" val="258454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8F1DF-4BA6-4F32-8519-82B10E2B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78" y="346268"/>
            <a:ext cx="6408745" cy="958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D29C2-0CE6-478B-9B93-848AA64F67B0}"/>
              </a:ext>
            </a:extLst>
          </p:cNvPr>
          <p:cNvSpPr txBox="1"/>
          <p:nvPr/>
        </p:nvSpPr>
        <p:spPr>
          <a:xfrm>
            <a:off x="7335714" y="925771"/>
            <a:ext cx="45972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home page should  have following section</a:t>
            </a:r>
          </a:p>
          <a:p>
            <a:r>
              <a:rPr lang="en-US" dirty="0"/>
              <a:t>Right below the NFT marketplace. Change Top </a:t>
            </a:r>
          </a:p>
          <a:p>
            <a:r>
              <a:rPr lang="en-US" dirty="0"/>
              <a:t>Sellers to Active Creators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D86E5-431B-4AAA-A796-EB681E26817A}"/>
              </a:ext>
            </a:extLst>
          </p:cNvPr>
          <p:cNvSpPr txBox="1"/>
          <p:nvPr/>
        </p:nvSpPr>
        <p:spPr>
          <a:xfrm>
            <a:off x="3722075" y="1790122"/>
            <a:ext cx="3966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Active Creators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E1399-A713-4004-9DB8-AF2DF72ABC3E}"/>
              </a:ext>
            </a:extLst>
          </p:cNvPr>
          <p:cNvSpPr txBox="1"/>
          <p:nvPr/>
        </p:nvSpPr>
        <p:spPr>
          <a:xfrm>
            <a:off x="3418208" y="2796194"/>
            <a:ext cx="432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Explore top NFT artists, projects, and brands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C84C6-C41C-4425-9160-2064A2F47B2B}"/>
              </a:ext>
            </a:extLst>
          </p:cNvPr>
          <p:cNvSpPr txBox="1"/>
          <p:nvPr/>
        </p:nvSpPr>
        <p:spPr>
          <a:xfrm>
            <a:off x="2787805" y="515286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2329C-BA48-4ACB-99B5-FD886E833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5" y="3429000"/>
            <a:ext cx="10337180" cy="28542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6BBCB1-57B3-473A-B5BF-9E7076E37AF0}"/>
              </a:ext>
            </a:extLst>
          </p:cNvPr>
          <p:cNvCxnSpPr>
            <a:cxnSpLocks/>
          </p:cNvCxnSpPr>
          <p:nvPr/>
        </p:nvCxnSpPr>
        <p:spPr>
          <a:xfrm>
            <a:off x="4471640" y="3679903"/>
            <a:ext cx="275435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31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289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Home Page and Menu updates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</cp:lastModifiedBy>
  <cp:revision>16</cp:revision>
  <dcterms:created xsi:type="dcterms:W3CDTF">2022-06-17T19:10:07Z</dcterms:created>
  <dcterms:modified xsi:type="dcterms:W3CDTF">2022-06-18T08:24:47Z</dcterms:modified>
</cp:coreProperties>
</file>