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D24-529F-48CE-8A1D-FEBB1E84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B19FD-9A5A-42D6-900C-A10CC6DE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71AA-A86A-420B-A1DE-1A85012C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A5B1-E25D-4F98-9F42-F63967D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6257-9C38-4991-9858-B9025DD6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3759-0803-4B87-B35D-AF543805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001E6-283B-4270-AB85-8D53DFA08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9889-1612-476E-8327-D72B221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CF0D-B067-44C4-826C-9E69F4F5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7882-F45B-497E-88DB-1C111EEF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A314E-6279-4F77-9F8C-791A4B498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7263-320E-4338-8DA8-B597EB745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B4255-F1E4-4727-AC61-20160AF7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B53D-BD05-41F3-BB77-D7635A39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9235-DB2B-48D5-9B64-A9F796C0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BDB5-6EB8-4517-88FA-46F764B6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0B5E-E613-4228-BF42-3FF57F88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80B1-FC54-4834-ADC0-8C7B784A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B3FEE-8D94-4948-B3EE-EA0019B7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0103-BE6F-4052-BCBC-26B98116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C706-7522-4E98-A320-6427766C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DA3C4-89C9-49E7-BCF8-12A79658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E6E6-7F5E-4D76-A91F-FC061CD3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58A8-1605-4EB1-A6DA-3EFD0F16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FC03-A541-4C09-8AAA-EAB3FA35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6B1E-C7C3-4ECC-9512-D1F51DDC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3159-C969-423E-802C-2ACB803A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EC6A1-3D98-424B-A40E-6F1A74792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6AEF1-8AFC-4844-BCBF-D962BBC5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8C99-CA4B-4ECC-A645-67290107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5E66D-67BF-44C8-B5EC-70DE705D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2931-DDFA-48AA-9832-AAC7A610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0EB2-5546-4DC2-A91E-57F5D3C1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AE1C9-01DF-4761-90E3-BBF08DDB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AFE91-62D3-4D1C-A30D-0475E6AA0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CD375-CC30-4E9E-9046-FE129BCB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715B0-F0D9-4791-B760-89D56F8B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6EAFB-AB8A-4FAA-A0DF-98F10163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9D8B6-D28C-491A-827C-B742610E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63E6-88E7-40FB-A85C-CF2A3303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44E7F-8A3F-43A7-A3B7-740FED1A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B886B-927F-421B-801B-E92DB229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0C855-80F3-436F-BC41-9D65953E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0D911-C336-4EE8-85F1-3F68123E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58C47-FAE5-49EF-836B-9ADEA548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DF8A-BFC8-422F-9E5F-A967C876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9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55CA-AE28-4837-A9FF-4D9B250A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6B05-984A-455B-9B04-8F472C6F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A98FF-134B-4143-A07B-B826B6A2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D0800-38CB-47B7-AEF3-D4DFDC8B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2116-8626-457F-AC21-907FEF47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4CC32-BC4A-4B9D-AFC4-D466A540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A208-BDAF-4FD6-85E0-BB0CB872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D7565-56D7-4E5C-9CE4-15EA302EF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43F8-A958-4463-83D6-3E6E8F726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033FC-A763-4943-9EAD-FEA42D40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6B66-2A3E-4DC5-AE06-F5F90EE8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70575-2246-401A-B426-53AD44B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3C248-5C11-478F-A570-5ED0C0D3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12BF-ADF4-4366-9E58-F851ED15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AE4E-5D8B-4156-AA89-8D4BC5AF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8B7B-69F4-4B12-97D8-EEFD7ECC54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404E-7FA0-4EAA-AF38-F171FCB75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E10C-63DE-4ACB-81CA-6125CF16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1C16-1551-4124-9EDC-39211774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477B64A-D6F8-4AA4-8185-8F7AD9D84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3" y="1055635"/>
            <a:ext cx="12192000" cy="406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B435D-35C3-4592-8B1C-A9240A638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485" y="4060926"/>
            <a:ext cx="955853" cy="9558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A9E59F-3895-42B0-8D88-9B317E536094}"/>
              </a:ext>
            </a:extLst>
          </p:cNvPr>
          <p:cNvSpPr/>
          <p:nvPr/>
        </p:nvSpPr>
        <p:spPr>
          <a:xfrm>
            <a:off x="1081069" y="1373444"/>
            <a:ext cx="414118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NFT TOKEN GATING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963B0-511D-4F79-8768-54F6B262BBB7}"/>
              </a:ext>
            </a:extLst>
          </p:cNvPr>
          <p:cNvSpPr/>
          <p:nvPr/>
        </p:nvSpPr>
        <p:spPr>
          <a:xfrm>
            <a:off x="1081069" y="3630246"/>
            <a:ext cx="38736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NFTs for Business</a:t>
            </a:r>
          </a:p>
          <a:p>
            <a:r>
              <a:rPr lang="en-US" sz="24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 beyond art and collectibles</a:t>
            </a:r>
          </a:p>
        </p:txBody>
      </p:sp>
    </p:spTree>
    <p:extLst>
      <p:ext uri="{BB962C8B-B14F-4D97-AF65-F5344CB8AC3E}">
        <p14:creationId xmlns:p14="http://schemas.microsoft.com/office/powerpoint/2010/main" val="64427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</cp:lastModifiedBy>
  <cp:revision>4</cp:revision>
  <dcterms:created xsi:type="dcterms:W3CDTF">2022-05-20T22:06:11Z</dcterms:created>
  <dcterms:modified xsi:type="dcterms:W3CDTF">2022-05-23T19:11:49Z</dcterms:modified>
</cp:coreProperties>
</file>