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8" r:id="rId3"/>
    <p:sldId id="259" r:id="rId4"/>
    <p:sldId id="257" r:id="rId5"/>
    <p:sldId id="258" r:id="rId6"/>
    <p:sldId id="261" r:id="rId7"/>
    <p:sldId id="272" r:id="rId8"/>
    <p:sldId id="275" r:id="rId9"/>
    <p:sldId id="279" r:id="rId10"/>
    <p:sldId id="276" r:id="rId11"/>
    <p:sldId id="273" r:id="rId12"/>
    <p:sldId id="274" r:id="rId13"/>
    <p:sldId id="262" r:id="rId14"/>
    <p:sldId id="265" r:id="rId15"/>
    <p:sldId id="266" r:id="rId16"/>
    <p:sldId id="277" r:id="rId17"/>
    <p:sldId id="268" r:id="rId18"/>
    <p:sldId id="271" r:id="rId19"/>
    <p:sldId id="270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32" autoAdjust="0"/>
  </p:normalViewPr>
  <p:slideViewPr>
    <p:cSldViewPr snapToGrid="0">
      <p:cViewPr varScale="1">
        <p:scale>
          <a:sx n="59" d="100"/>
          <a:sy n="59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NFT/Token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31, 2022</a:t>
            </a:r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44" y="3525605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2B98-EBEC-4105-BA9B-5BCFD14E57BF}"/>
              </a:ext>
            </a:extLst>
          </p:cNvPr>
          <p:cNvSpPr txBox="1"/>
          <p:nvPr/>
        </p:nvSpPr>
        <p:spPr>
          <a:xfrm>
            <a:off x="6710673" y="1948657"/>
            <a:ext cx="27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Chris: add flow for adding contract address, </a:t>
            </a:r>
            <a:r>
              <a:rPr lang="en-US" dirty="0" err="1"/>
              <a:t>tokenID</a:t>
            </a:r>
            <a:r>
              <a:rPr lang="en-US" dirty="0"/>
              <a:t>, pulling all NFTs using cloud function on back end, and serving just first 2 or 3 with SELECT – ALL option</a:t>
            </a:r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ECC2-9E99-45A5-8BC1-D60D7F2B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41930"/>
            <a:ext cx="11520488" cy="6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6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A6FB5C-AC8B-4170-BABC-F309AF00DE6E}"/>
              </a:ext>
            </a:extLst>
          </p:cNvPr>
          <p:cNvSpPr/>
          <p:nvPr/>
        </p:nvSpPr>
        <p:spPr>
          <a:xfrm>
            <a:off x="4129934" y="5213343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QR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1591</Words>
  <Application>Microsoft Office PowerPoint</Application>
  <PresentationFormat>Widescreen</PresentationFormat>
  <Paragraphs>601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Neue Plak</vt:lpstr>
      <vt:lpstr>Office Theme</vt:lpstr>
      <vt:lpstr>NFT/Token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37</cp:revision>
  <dcterms:created xsi:type="dcterms:W3CDTF">2022-05-15T21:21:20Z</dcterms:created>
  <dcterms:modified xsi:type="dcterms:W3CDTF">2022-05-31T16:48:36Z</dcterms:modified>
</cp:coreProperties>
</file>