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5" r:id="rId6"/>
    <p:sldId id="259" r:id="rId7"/>
    <p:sldId id="263" r:id="rId8"/>
    <p:sldId id="264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타이포_쌍문동 B" panose="02020803020101020101" pitchFamily="18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EAC4C6"/>
    <a:srgbClr val="DD9B9E"/>
    <a:srgbClr val="F5E2E3"/>
    <a:srgbClr val="D2B6E5"/>
    <a:srgbClr val="9DDDEE"/>
    <a:srgbClr val="F1D7D8"/>
    <a:srgbClr val="F7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8C8C-DB3F-4F38-A99F-943697FB3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2A57D4-CF09-49D9-A770-7597ED9D8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EFEA8-05E4-4F66-8EB6-ECDBBCDB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BA09A-BAED-4E29-8080-32915D7B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B4DA6-C433-4130-B764-60E5B108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0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4C0A-3616-486B-BA1D-6D194D0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2299B-69FA-495E-9F89-2810A1E4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E6677-2F78-456A-8885-B04044D4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D036F-D323-4E44-AFFF-C50374A5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018C6-D1F7-48EF-A3AD-2130B3EE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6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59444-32E1-49D9-8C37-272130B6C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6C4AC-A18C-40A2-A467-A6C1D45F6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7A036-539E-480E-9ADC-05E69AC8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B2957-E98A-40CC-8153-DBC998F7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87CE3-3B52-4FF3-8A93-65DD8B2F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4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BEDE2-A912-4E23-B711-24868EDF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BE117-BE05-4F53-BEA8-F5D5D47C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561AC-1F24-40A2-BB00-47596361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E1A4C-161A-4293-B5D3-90967AD7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6DB15-56BB-4E3E-AE1B-C372292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7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6597C-4EF0-41ED-A082-DEB85419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1BD68-A2D3-4553-9D8C-EE8AC12D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1DAD7-1633-4D20-B74C-30BB941F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0BB55-16B0-4A1B-8BF4-8C60B8C9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3F779-1D71-4D52-AD20-98AAE8C0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8B06-7C13-414C-BFF8-BE07CCC8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6DBC1-DEF7-4D6F-9E8E-ECEE642E5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7AB9F-3CBF-4359-814B-F395D5948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80323-782C-4FEE-8C14-2688F5F8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F8AC9-139A-46D2-A7A6-7601E81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9BA40-5EB3-41C8-9EC8-911AA2B5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464B-6828-4B53-AF97-1DD68BFF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B738D-C104-4CEE-A6E8-1D38FF35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3A95B-FDAB-4A38-875F-5C1D8FE3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2E248C-8144-422C-85F4-4A01E2D9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D5E708-DBAD-4287-9373-8B2324896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749785-69A6-454A-B2C1-DE12DBF1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8F5145-8826-430D-B4C8-17BFEE9B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85791-DC04-4711-855C-56D3B013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D8BA-4F87-47B4-9F33-14D3B27C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C0C7BF-25A0-4D8E-927C-708ED676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44B411-B131-492B-9614-9BA8FA54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ED04DF-C85A-440B-AE9B-7F9C4D64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AC5632-847C-4AE9-8D08-48F6C42E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C46406-9F5C-4108-A7F4-828666A3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8A6394-8BE4-403B-9D12-2A26108D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1435-6C25-402B-969A-B311E592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8111C-466B-462C-BE5E-45156E0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A3A5F-B507-44DA-982A-550F9662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A05FF-D3FE-4B0E-8B67-E6084CB4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3DC59-3411-49D6-9FF7-0B7E3CA0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91A55-A24C-4E8C-8150-734E90C1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16A-A943-48A0-9D31-EBCABBA7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652071-1366-4107-B86F-4B2EDFCCA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4EC3-E607-45E1-859F-8B2BCBED5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6AC9C-ED04-4F05-84BD-2762ED4E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3DF9CB-99E1-4A3F-A1CA-1606FEFC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368D2-AA52-4720-980F-A890826D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3C70B-C3B3-4B99-8421-8DE5DE69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CFCAC-8B75-49D9-93F1-A49BB5B5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4F7A0-22BB-4BC7-B27D-38903AAD6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05DE-0213-49E2-BABA-F7F1FD2E594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0A821-A0F9-4487-91F2-F53FF3540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50A68-A320-441E-AA7C-81DFE5148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1510-DEEB-4532-BDFF-6F42F44C7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ED3054-93C0-48EB-8CFF-586D4E2F2284}"/>
              </a:ext>
            </a:extLst>
          </p:cNvPr>
          <p:cNvCxnSpPr>
            <a:cxnSpLocks/>
          </p:cNvCxnSpPr>
          <p:nvPr/>
        </p:nvCxnSpPr>
        <p:spPr>
          <a:xfrm flipH="1">
            <a:off x="3588020" y="1260330"/>
            <a:ext cx="4481787" cy="3564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111F405-F61A-4FC1-9F10-2048AB5851BE}"/>
              </a:ext>
            </a:extLst>
          </p:cNvPr>
          <p:cNvCxnSpPr>
            <a:cxnSpLocks/>
          </p:cNvCxnSpPr>
          <p:nvPr/>
        </p:nvCxnSpPr>
        <p:spPr>
          <a:xfrm flipH="1">
            <a:off x="4012956" y="1805719"/>
            <a:ext cx="4481787" cy="3564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CB45012-F49A-44C1-837E-E1807C0BFD8B}"/>
              </a:ext>
            </a:extLst>
          </p:cNvPr>
          <p:cNvCxnSpPr>
            <a:cxnSpLocks/>
          </p:cNvCxnSpPr>
          <p:nvPr/>
        </p:nvCxnSpPr>
        <p:spPr>
          <a:xfrm flipH="1">
            <a:off x="3281266" y="1260330"/>
            <a:ext cx="5095297" cy="40564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643E594-7F03-44F4-87D0-D2F727996797}"/>
              </a:ext>
            </a:extLst>
          </p:cNvPr>
          <p:cNvCxnSpPr>
            <a:cxnSpLocks/>
          </p:cNvCxnSpPr>
          <p:nvPr/>
        </p:nvCxnSpPr>
        <p:spPr>
          <a:xfrm flipH="1">
            <a:off x="3526971" y="1541223"/>
            <a:ext cx="5029200" cy="4000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9D603C-BCD4-438D-9373-BB10D3C800A0}"/>
              </a:ext>
            </a:extLst>
          </p:cNvPr>
          <p:cNvCxnSpPr>
            <a:cxnSpLocks/>
          </p:cNvCxnSpPr>
          <p:nvPr/>
        </p:nvCxnSpPr>
        <p:spPr>
          <a:xfrm flipH="1">
            <a:off x="2942249" y="1035698"/>
            <a:ext cx="5968485" cy="4774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6F4556-E052-4BF8-8EC7-E5A16A5074D8}"/>
              </a:ext>
            </a:extLst>
          </p:cNvPr>
          <p:cNvGrpSpPr/>
          <p:nvPr/>
        </p:nvGrpSpPr>
        <p:grpSpPr>
          <a:xfrm>
            <a:off x="3702698" y="1035698"/>
            <a:ext cx="4786604" cy="4786604"/>
            <a:chOff x="3702698" y="1035698"/>
            <a:chExt cx="4786604" cy="47866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88F165-DC08-40F0-A96C-541D48C6AD00}"/>
                </a:ext>
              </a:extLst>
            </p:cNvPr>
            <p:cNvSpPr/>
            <p:nvPr/>
          </p:nvSpPr>
          <p:spPr>
            <a:xfrm>
              <a:off x="3702698" y="1035698"/>
              <a:ext cx="4786604" cy="4786604"/>
            </a:xfrm>
            <a:prstGeom prst="ellipse">
              <a:avLst/>
            </a:prstGeom>
            <a:solidFill>
              <a:srgbClr val="F1D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7819EC-26F9-4188-870D-E4749CE83568}"/>
                </a:ext>
              </a:extLst>
            </p:cNvPr>
            <p:cNvSpPr txBox="1"/>
            <p:nvPr/>
          </p:nvSpPr>
          <p:spPr>
            <a:xfrm>
              <a:off x="4339472" y="2519113"/>
              <a:ext cx="35130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rgbClr val="3B3838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BALLGAME</a:t>
              </a:r>
              <a:endParaRPr lang="ko-KR" altLang="en-US" sz="4400" dirty="0">
                <a:solidFill>
                  <a:srgbClr val="3B383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979F0-A4BC-4292-BF69-46750F178B28}"/>
                </a:ext>
              </a:extLst>
            </p:cNvPr>
            <p:cNvSpPr txBox="1"/>
            <p:nvPr/>
          </p:nvSpPr>
          <p:spPr>
            <a:xfrm>
              <a:off x="4205098" y="3569446"/>
              <a:ext cx="37818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14.5</a:t>
              </a:r>
            </a:p>
            <a:p>
              <a:pPr algn="ctr"/>
              <a:r>
                <a:rPr lang="ko-KR" altLang="en-US" sz="2400" dirty="0" err="1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권순길</a:t>
              </a:r>
              <a:r>
                <a:rPr lang="ko-KR" altLang="en-US" sz="2400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서호경 김영수 정명관</a:t>
              </a: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AD0B6AEF-F7B8-4533-81ED-55A266A690B8}"/>
              </a:ext>
            </a:extLst>
          </p:cNvPr>
          <p:cNvSpPr/>
          <p:nvPr/>
        </p:nvSpPr>
        <p:spPr>
          <a:xfrm>
            <a:off x="3027407" y="530941"/>
            <a:ext cx="998375" cy="998375"/>
          </a:xfrm>
          <a:prstGeom prst="ellipse">
            <a:avLst/>
          </a:prstGeom>
          <a:solidFill>
            <a:srgbClr val="D2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D8FC4AB-4B5E-4FF4-86BB-0B420768DE9B}"/>
              </a:ext>
            </a:extLst>
          </p:cNvPr>
          <p:cNvSpPr/>
          <p:nvPr/>
        </p:nvSpPr>
        <p:spPr>
          <a:xfrm>
            <a:off x="10279619" y="2045117"/>
            <a:ext cx="998375" cy="998375"/>
          </a:xfrm>
          <a:prstGeom prst="ellipse">
            <a:avLst/>
          </a:prstGeom>
          <a:solidFill>
            <a:srgbClr val="D2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1D08905-A880-41BF-A2C9-EA81B46C91F0}"/>
              </a:ext>
            </a:extLst>
          </p:cNvPr>
          <p:cNvSpPr/>
          <p:nvPr/>
        </p:nvSpPr>
        <p:spPr>
          <a:xfrm>
            <a:off x="592893" y="4286928"/>
            <a:ext cx="321507" cy="32150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CD202E-D2A5-4979-871B-12F1AE8730B0}"/>
              </a:ext>
            </a:extLst>
          </p:cNvPr>
          <p:cNvSpPr/>
          <p:nvPr/>
        </p:nvSpPr>
        <p:spPr>
          <a:xfrm>
            <a:off x="10956487" y="4754905"/>
            <a:ext cx="321507" cy="32150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E34E61-1E0F-464B-98E4-2D4657918949}"/>
              </a:ext>
            </a:extLst>
          </p:cNvPr>
          <p:cNvSpPr/>
          <p:nvPr/>
        </p:nvSpPr>
        <p:spPr>
          <a:xfrm>
            <a:off x="2529019" y="5043406"/>
            <a:ext cx="66012" cy="66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583D7F-7FF3-4C12-860F-4DD63DA7642E}"/>
              </a:ext>
            </a:extLst>
          </p:cNvPr>
          <p:cNvSpPr/>
          <p:nvPr/>
        </p:nvSpPr>
        <p:spPr>
          <a:xfrm>
            <a:off x="8570974" y="5609890"/>
            <a:ext cx="66012" cy="66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AFCE46-7F4D-4465-BF68-D7068CC09989}"/>
              </a:ext>
            </a:extLst>
          </p:cNvPr>
          <p:cNvSpPr/>
          <p:nvPr/>
        </p:nvSpPr>
        <p:spPr>
          <a:xfrm>
            <a:off x="632750" y="1030128"/>
            <a:ext cx="1558212" cy="1558212"/>
          </a:xfrm>
          <a:prstGeom prst="ellipse">
            <a:avLst/>
          </a:prstGeom>
          <a:solidFill>
            <a:srgbClr val="9DD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8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A8AA4E-27EE-4F0B-83EA-725A96D46A88}"/>
              </a:ext>
            </a:extLst>
          </p:cNvPr>
          <p:cNvCxnSpPr/>
          <p:nvPr/>
        </p:nvCxnSpPr>
        <p:spPr>
          <a:xfrm>
            <a:off x="2251788" y="1231641"/>
            <a:ext cx="768842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7DE4A2-9A05-4CA7-A78A-FC66E2665170}"/>
              </a:ext>
            </a:extLst>
          </p:cNvPr>
          <p:cNvSpPr txBox="1"/>
          <p:nvPr/>
        </p:nvSpPr>
        <p:spPr>
          <a:xfrm>
            <a:off x="5080338" y="4385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757F1-6C22-4C50-B446-0AFF669DDEC6}"/>
              </a:ext>
            </a:extLst>
          </p:cNvPr>
          <p:cNvSpPr txBox="1"/>
          <p:nvPr/>
        </p:nvSpPr>
        <p:spPr>
          <a:xfrm>
            <a:off x="3393176" y="1579020"/>
            <a:ext cx="5405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화살표 방향키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←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를 이리저리 움직여 랜덤으로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날아오는 공과 쫓아오는 공을 피하는  간단한 게임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A19BA1-E4EF-4E0F-880F-393F55AE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62" y="2750541"/>
            <a:ext cx="6148873" cy="33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A8AA4E-27EE-4F0B-83EA-725A96D46A88}"/>
              </a:ext>
            </a:extLst>
          </p:cNvPr>
          <p:cNvCxnSpPr/>
          <p:nvPr/>
        </p:nvCxnSpPr>
        <p:spPr>
          <a:xfrm>
            <a:off x="2251788" y="1231641"/>
            <a:ext cx="768842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7DE4A2-9A05-4CA7-A78A-FC66E2665170}"/>
              </a:ext>
            </a:extLst>
          </p:cNvPr>
          <p:cNvSpPr txBox="1"/>
          <p:nvPr/>
        </p:nvSpPr>
        <p:spPr>
          <a:xfrm>
            <a:off x="5011416" y="438540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 엔진</a:t>
            </a:r>
            <a:endParaRPr lang="en-US" altLang="ko-KR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1E0D68-5FD8-46AD-8301-250E9FCBB80C}"/>
              </a:ext>
            </a:extLst>
          </p:cNvPr>
          <p:cNvSpPr/>
          <p:nvPr/>
        </p:nvSpPr>
        <p:spPr>
          <a:xfrm>
            <a:off x="4369836" y="1399592"/>
            <a:ext cx="3452327" cy="5085184"/>
          </a:xfrm>
          <a:prstGeom prst="rect">
            <a:avLst/>
          </a:prstGeom>
          <a:solidFill>
            <a:srgbClr val="F5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0D551-C020-4169-8E07-52C7384E03AA}"/>
              </a:ext>
            </a:extLst>
          </p:cNvPr>
          <p:cNvSpPr txBox="1"/>
          <p:nvPr/>
        </p:nvSpPr>
        <p:spPr>
          <a:xfrm>
            <a:off x="5699095" y="156754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Game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957A84-FFDF-4372-A227-DB7F0DB3EAD4}"/>
              </a:ext>
            </a:extLst>
          </p:cNvPr>
          <p:cNvSpPr/>
          <p:nvPr/>
        </p:nvSpPr>
        <p:spPr>
          <a:xfrm>
            <a:off x="4516016" y="2024741"/>
            <a:ext cx="3153747" cy="4329403"/>
          </a:xfrm>
          <a:prstGeom prst="rect">
            <a:avLst/>
          </a:prstGeom>
          <a:solidFill>
            <a:srgbClr val="DD9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59E5A-4AA4-4A56-AEE7-26E91B4FEC7D}"/>
              </a:ext>
            </a:extLst>
          </p:cNvPr>
          <p:cNvSpPr txBox="1"/>
          <p:nvPr/>
        </p:nvSpPr>
        <p:spPr>
          <a:xfrm>
            <a:off x="5756098" y="21048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run()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87D6-AC3D-4A6D-AAD1-3099C3D738A7}"/>
              </a:ext>
            </a:extLst>
          </p:cNvPr>
          <p:cNvSpPr/>
          <p:nvPr/>
        </p:nvSpPr>
        <p:spPr>
          <a:xfrm>
            <a:off x="4889240" y="2653786"/>
            <a:ext cx="2407298" cy="1035698"/>
          </a:xfrm>
          <a:prstGeom prst="rect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BC8388-B81B-485A-98E3-B92FEDF858DC}"/>
              </a:ext>
            </a:extLst>
          </p:cNvPr>
          <p:cNvSpPr txBox="1"/>
          <p:nvPr/>
        </p:nvSpPr>
        <p:spPr>
          <a:xfrm>
            <a:off x="5590219" y="2986969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render()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F5BBD7-508B-4255-A21E-0AC0DE494B7A}"/>
              </a:ext>
            </a:extLst>
          </p:cNvPr>
          <p:cNvSpPr/>
          <p:nvPr/>
        </p:nvSpPr>
        <p:spPr>
          <a:xfrm>
            <a:off x="4889240" y="4590661"/>
            <a:ext cx="2407298" cy="1035698"/>
          </a:xfrm>
          <a:prstGeom prst="rect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DCB6C1-001C-4CC0-B4CC-2764F80C5E62}"/>
              </a:ext>
            </a:extLst>
          </p:cNvPr>
          <p:cNvSpPr txBox="1"/>
          <p:nvPr/>
        </p:nvSpPr>
        <p:spPr>
          <a:xfrm>
            <a:off x="5736862" y="492384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tick()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511614-5068-443C-81AB-FA2D5C24269F}"/>
              </a:ext>
            </a:extLst>
          </p:cNvPr>
          <p:cNvGrpSpPr/>
          <p:nvPr/>
        </p:nvGrpSpPr>
        <p:grpSpPr>
          <a:xfrm>
            <a:off x="8909845" y="2309697"/>
            <a:ext cx="2193584" cy="3446889"/>
            <a:chOff x="8808098" y="1752209"/>
            <a:chExt cx="1866123" cy="344688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A7B279F-01F5-4CA9-A887-2E5583B1EA1F}"/>
                </a:ext>
              </a:extLst>
            </p:cNvPr>
            <p:cNvSpPr/>
            <p:nvPr/>
          </p:nvSpPr>
          <p:spPr>
            <a:xfrm>
              <a:off x="8808098" y="1752209"/>
              <a:ext cx="1866123" cy="933061"/>
            </a:xfrm>
            <a:prstGeom prst="rect">
              <a:avLst/>
            </a:prstGeom>
            <a:solidFill>
              <a:srgbClr val="F5E2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Hud.render</a:t>
              </a:r>
              <a:r>
                <a:rPr lang="en-US" altLang="ko-KR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endParaRPr lang="ko-KR" altLang="en-US" dirty="0">
                <a:solidFill>
                  <a:srgbClr val="3B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92E9C2-4007-4F73-8353-B65D99C2E06B}"/>
                </a:ext>
              </a:extLst>
            </p:cNvPr>
            <p:cNvSpPr/>
            <p:nvPr/>
          </p:nvSpPr>
          <p:spPr>
            <a:xfrm>
              <a:off x="8808098" y="3009123"/>
              <a:ext cx="1866123" cy="933061"/>
            </a:xfrm>
            <a:prstGeom prst="rect">
              <a:avLst/>
            </a:prstGeom>
            <a:solidFill>
              <a:srgbClr val="F5E2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Menu.render</a:t>
              </a:r>
              <a:r>
                <a:rPr lang="en-US" altLang="ko-KR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endParaRPr lang="ko-KR" altLang="en-US" dirty="0">
                <a:solidFill>
                  <a:srgbClr val="3B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E16E750-3698-4E53-95F0-3A8EC1AE06CD}"/>
                </a:ext>
              </a:extLst>
            </p:cNvPr>
            <p:cNvSpPr/>
            <p:nvPr/>
          </p:nvSpPr>
          <p:spPr>
            <a:xfrm>
              <a:off x="8808098" y="4266037"/>
              <a:ext cx="1866123" cy="933061"/>
            </a:xfrm>
            <a:prstGeom prst="rect">
              <a:avLst/>
            </a:prstGeom>
            <a:solidFill>
              <a:srgbClr val="F5E2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Handler.render</a:t>
              </a:r>
              <a:r>
                <a:rPr lang="en-US" altLang="ko-KR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endParaRPr lang="ko-KR" altLang="en-US" dirty="0">
                <a:solidFill>
                  <a:srgbClr val="3B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FDC7270-223C-44ED-B8EC-ABBAC1B81A6A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7296538" y="2776228"/>
            <a:ext cx="1613307" cy="3954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E94AE10-31EB-4883-B546-BEB3A33CC64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296537" y="3171421"/>
            <a:ext cx="1613308" cy="86172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52279D-B586-46C9-BF29-5E1751FA8BB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288759" y="3176456"/>
            <a:ext cx="1621086" cy="2113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630CF3A-7C74-402C-BCB1-A128F1E03C02}"/>
              </a:ext>
            </a:extLst>
          </p:cNvPr>
          <p:cNvGrpSpPr/>
          <p:nvPr/>
        </p:nvGrpSpPr>
        <p:grpSpPr>
          <a:xfrm>
            <a:off x="938326" y="1590282"/>
            <a:ext cx="2194475" cy="4703803"/>
            <a:chOff x="1397361" y="1878836"/>
            <a:chExt cx="2194475" cy="470380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AA1BABA-7BB6-412E-8425-8D8E07AB07A3}"/>
                </a:ext>
              </a:extLst>
            </p:cNvPr>
            <p:cNvGrpSpPr/>
            <p:nvPr/>
          </p:nvGrpSpPr>
          <p:grpSpPr>
            <a:xfrm>
              <a:off x="1398252" y="1878836"/>
              <a:ext cx="2193584" cy="3446889"/>
              <a:chOff x="8808098" y="1752209"/>
              <a:chExt cx="1866123" cy="3446889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863242F-2DE6-4347-AF97-6F2A648B8964}"/>
                  </a:ext>
                </a:extLst>
              </p:cNvPr>
              <p:cNvSpPr/>
              <p:nvPr/>
            </p:nvSpPr>
            <p:spPr>
              <a:xfrm>
                <a:off x="8808098" y="1752209"/>
                <a:ext cx="1866123" cy="933061"/>
              </a:xfrm>
              <a:prstGeom prst="rect">
                <a:avLst/>
              </a:prstGeom>
              <a:solidFill>
                <a:srgbClr val="F5E2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Handler.tick</a:t>
                </a:r>
                <a:r>
                  <a:rPr lang="en-US" altLang="ko-KR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()</a:t>
                </a:r>
                <a:endParaRPr lang="ko-KR" altLang="en-US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8472097-B44B-4B48-985F-F2B80E4D716A}"/>
                  </a:ext>
                </a:extLst>
              </p:cNvPr>
              <p:cNvSpPr/>
              <p:nvPr/>
            </p:nvSpPr>
            <p:spPr>
              <a:xfrm>
                <a:off x="8808098" y="3009123"/>
                <a:ext cx="1866123" cy="933061"/>
              </a:xfrm>
              <a:prstGeom prst="rect">
                <a:avLst/>
              </a:prstGeom>
              <a:solidFill>
                <a:srgbClr val="F5E2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Menu.tick</a:t>
                </a:r>
                <a:r>
                  <a:rPr lang="en-US" altLang="ko-KR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()</a:t>
                </a:r>
                <a:endParaRPr lang="ko-KR" altLang="en-US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DA53B09-59CA-47E8-A4E6-7891B689A70A}"/>
                  </a:ext>
                </a:extLst>
              </p:cNvPr>
              <p:cNvSpPr/>
              <p:nvPr/>
            </p:nvSpPr>
            <p:spPr>
              <a:xfrm>
                <a:off x="8808098" y="4266037"/>
                <a:ext cx="1866123" cy="933061"/>
              </a:xfrm>
              <a:prstGeom prst="rect">
                <a:avLst/>
              </a:prstGeom>
              <a:solidFill>
                <a:srgbClr val="F5E2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Spawner.tick</a:t>
                </a:r>
                <a:r>
                  <a:rPr lang="en-US" altLang="ko-KR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()</a:t>
                </a:r>
                <a:endParaRPr lang="ko-KR" altLang="en-US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FA111B7-92CA-4A55-8D88-75A40D05EFFF}"/>
                </a:ext>
              </a:extLst>
            </p:cNvPr>
            <p:cNvSpPr/>
            <p:nvPr/>
          </p:nvSpPr>
          <p:spPr>
            <a:xfrm>
              <a:off x="1397361" y="5649578"/>
              <a:ext cx="2193584" cy="933061"/>
            </a:xfrm>
            <a:prstGeom prst="rect">
              <a:avLst/>
            </a:prstGeom>
            <a:solidFill>
              <a:srgbClr val="F5E2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Hud.tick</a:t>
              </a:r>
              <a:r>
                <a:rPr lang="en-US" altLang="ko-KR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endParaRPr lang="ko-KR" altLang="en-US" dirty="0">
                <a:solidFill>
                  <a:srgbClr val="3B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EF62360-30BA-440A-885B-D8AC95C4EE5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132801" y="2056813"/>
            <a:ext cx="1741188" cy="30774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DCF6C6B-2D07-4003-9218-3A8136EE4894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3132801" y="3313727"/>
            <a:ext cx="1756439" cy="17947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C67D5E8-A5B6-4B91-A3CC-9E98F1C9D5E2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3132801" y="4570641"/>
            <a:ext cx="1756439" cy="5378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433E581-8E81-4D86-9B4F-147296832230}"/>
              </a:ext>
            </a:extLst>
          </p:cNvPr>
          <p:cNvCxnSpPr>
            <a:cxnSpLocks/>
            <a:stCxn id="47" idx="3"/>
            <a:endCxn id="36" idx="1"/>
          </p:cNvCxnSpPr>
          <p:nvPr/>
        </p:nvCxnSpPr>
        <p:spPr>
          <a:xfrm flipV="1">
            <a:off x="3131910" y="5108510"/>
            <a:ext cx="1757330" cy="7190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1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A8AA4E-27EE-4F0B-83EA-725A96D46A88}"/>
              </a:ext>
            </a:extLst>
          </p:cNvPr>
          <p:cNvCxnSpPr/>
          <p:nvPr/>
        </p:nvCxnSpPr>
        <p:spPr>
          <a:xfrm>
            <a:off x="2251788" y="1231641"/>
            <a:ext cx="768842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7DE4A2-9A05-4CA7-A78A-FC66E2665170}"/>
              </a:ext>
            </a:extLst>
          </p:cNvPr>
          <p:cNvSpPr txBox="1"/>
          <p:nvPr/>
        </p:nvSpPr>
        <p:spPr>
          <a:xfrm>
            <a:off x="4549755" y="438540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 클래스들</a:t>
            </a:r>
            <a:endParaRPr lang="en-US" altLang="ko-KR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E371E-3A7F-4BCF-89D4-B36138F2FCA3}"/>
              </a:ext>
            </a:extLst>
          </p:cNvPr>
          <p:cNvSpPr txBox="1"/>
          <p:nvPr/>
        </p:nvSpPr>
        <p:spPr>
          <a:xfrm>
            <a:off x="4657158" y="1402037"/>
            <a:ext cx="28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엔진과 관련된 클래스들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B1FE47-83FC-485C-955F-BC2A78F52FD7}"/>
              </a:ext>
            </a:extLst>
          </p:cNvPr>
          <p:cNvGrpSpPr/>
          <p:nvPr/>
        </p:nvGrpSpPr>
        <p:grpSpPr>
          <a:xfrm>
            <a:off x="528380" y="2300696"/>
            <a:ext cx="11136497" cy="3122986"/>
            <a:chOff x="405007" y="2092150"/>
            <a:chExt cx="11136497" cy="312298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87FCC2-1E36-4A30-8A54-92B60549C6E6}"/>
                </a:ext>
              </a:extLst>
            </p:cNvPr>
            <p:cNvGrpSpPr/>
            <p:nvPr/>
          </p:nvGrpSpPr>
          <p:grpSpPr>
            <a:xfrm>
              <a:off x="405007" y="2120494"/>
              <a:ext cx="2098523" cy="2817643"/>
              <a:chOff x="1527952" y="2120494"/>
              <a:chExt cx="2098523" cy="2817643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87DB7D8-182C-4897-8AFA-CCD4A9078CF5}"/>
                  </a:ext>
                </a:extLst>
              </p:cNvPr>
              <p:cNvSpPr/>
              <p:nvPr/>
            </p:nvSpPr>
            <p:spPr>
              <a:xfrm>
                <a:off x="1736345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Game</a:t>
                </a:r>
                <a:endParaRPr lang="ko-KR" altLang="en-US" sz="2200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8FEACC-8E49-4E16-818A-030F9E71D589}"/>
                  </a:ext>
                </a:extLst>
              </p:cNvPr>
              <p:cNvSpPr txBox="1"/>
              <p:nvPr/>
            </p:nvSpPr>
            <p:spPr>
              <a:xfrm>
                <a:off x="1527952" y="4014807"/>
                <a:ext cx="20985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게임의 시작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run, render, tick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활동하는 클래스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22801A8-5692-4A2C-8316-9CD0C331D4F7}"/>
                </a:ext>
              </a:extLst>
            </p:cNvPr>
            <p:cNvGrpSpPr/>
            <p:nvPr/>
          </p:nvGrpSpPr>
          <p:grpSpPr>
            <a:xfrm>
              <a:off x="2613881" y="2120494"/>
              <a:ext cx="2190023" cy="3094642"/>
              <a:chOff x="3908125" y="2120494"/>
              <a:chExt cx="2190023" cy="3094642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D63288F-1A28-43BA-8459-67B1B3F2ADD2}"/>
                  </a:ext>
                </a:extLst>
              </p:cNvPr>
              <p:cNvSpPr/>
              <p:nvPr/>
            </p:nvSpPr>
            <p:spPr>
              <a:xfrm>
                <a:off x="4162269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Menu</a:t>
                </a:r>
                <a:endParaRPr lang="ko-KR" altLang="en-US" sz="2200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18315F-0968-4C2A-BCA8-1E8C68D80DE0}"/>
                  </a:ext>
                </a:extLst>
              </p:cNvPr>
              <p:cNvSpPr txBox="1"/>
              <p:nvPr/>
            </p:nvSpPr>
            <p:spPr>
              <a:xfrm>
                <a:off x="3908125" y="4014807"/>
                <a:ext cx="219002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게임 중을 제외한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모든 곳에서 발생하는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이벤트를 처리하는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클래스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50EC920-A2FE-4557-AAFE-F921261D1C88}"/>
                </a:ext>
              </a:extLst>
            </p:cNvPr>
            <p:cNvGrpSpPr/>
            <p:nvPr/>
          </p:nvGrpSpPr>
          <p:grpSpPr>
            <a:xfrm>
              <a:off x="4981702" y="2120494"/>
              <a:ext cx="1955985" cy="3094642"/>
              <a:chOff x="6374783" y="2120494"/>
              <a:chExt cx="1955985" cy="3094642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6A673FD-B714-49DB-84C9-ECC82B5E006F}"/>
                  </a:ext>
                </a:extLst>
              </p:cNvPr>
              <p:cNvSpPr/>
              <p:nvPr/>
            </p:nvSpPr>
            <p:spPr>
              <a:xfrm>
                <a:off x="6511908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Handler</a:t>
                </a:r>
                <a:endParaRPr lang="ko-KR" altLang="en-US" sz="2200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D49C0-DB5A-4578-90A7-6C963B6B0750}"/>
                  </a:ext>
                </a:extLst>
              </p:cNvPr>
              <p:cNvSpPr txBox="1"/>
              <p:nvPr/>
            </p:nvSpPr>
            <p:spPr>
              <a:xfrm>
                <a:off x="6374783" y="4014807"/>
                <a:ext cx="19559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모든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GameObject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다루는 클래스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플레이어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 등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19CEA3F-13CE-4002-8810-F67E086C8F27}"/>
                </a:ext>
              </a:extLst>
            </p:cNvPr>
            <p:cNvGrpSpPr/>
            <p:nvPr/>
          </p:nvGrpSpPr>
          <p:grpSpPr>
            <a:xfrm>
              <a:off x="7337503" y="2120494"/>
              <a:ext cx="1745992" cy="3094642"/>
              <a:chOff x="8677249" y="2120494"/>
              <a:chExt cx="1745992" cy="3094642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C67B92-3C5E-405B-9294-E0D4C6884CB2}"/>
                  </a:ext>
                </a:extLst>
              </p:cNvPr>
              <p:cNvSpPr/>
              <p:nvPr/>
            </p:nvSpPr>
            <p:spPr>
              <a:xfrm>
                <a:off x="8709375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Hud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2B0F72-5F09-46D7-830B-B6755135C135}"/>
                  </a:ext>
                </a:extLst>
              </p:cNvPr>
              <p:cNvSpPr txBox="1"/>
              <p:nvPr/>
            </p:nvSpPr>
            <p:spPr>
              <a:xfrm>
                <a:off x="8677249" y="4014807"/>
                <a:ext cx="17459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플레이어의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정보를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가지는 클래스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점수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체력 등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5E3166C-6410-472F-96A8-AEE7448F8B0F}"/>
                </a:ext>
              </a:extLst>
            </p:cNvPr>
            <p:cNvGrpSpPr/>
            <p:nvPr/>
          </p:nvGrpSpPr>
          <p:grpSpPr>
            <a:xfrm>
              <a:off x="9619183" y="2092150"/>
              <a:ext cx="1922321" cy="2794665"/>
              <a:chOff x="8893828" y="2120494"/>
              <a:chExt cx="1922321" cy="2794665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05258D9-EE92-4331-BCF4-E5781AB57739}"/>
                  </a:ext>
                </a:extLst>
              </p:cNvPr>
              <p:cNvSpPr/>
              <p:nvPr/>
            </p:nvSpPr>
            <p:spPr>
              <a:xfrm>
                <a:off x="9014117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Spawn</a:t>
                </a:r>
                <a:endParaRPr lang="ko-KR" altLang="en-US" sz="2200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2F8C3B-45A9-43B8-A483-5EC17AF28456}"/>
                  </a:ext>
                </a:extLst>
              </p:cNvPr>
              <p:cNvSpPr txBox="1"/>
              <p:nvPr/>
            </p:nvSpPr>
            <p:spPr>
              <a:xfrm>
                <a:off x="8893828" y="3991829"/>
                <a:ext cx="19223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어느 순간에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적이 생성되는지를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다루는 클래스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3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A8AA4E-27EE-4F0B-83EA-725A96D46A88}"/>
              </a:ext>
            </a:extLst>
          </p:cNvPr>
          <p:cNvCxnSpPr/>
          <p:nvPr/>
        </p:nvCxnSpPr>
        <p:spPr>
          <a:xfrm>
            <a:off x="2251788" y="1231641"/>
            <a:ext cx="768842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7DE4A2-9A05-4CA7-A78A-FC66E2665170}"/>
              </a:ext>
            </a:extLst>
          </p:cNvPr>
          <p:cNvSpPr txBox="1"/>
          <p:nvPr/>
        </p:nvSpPr>
        <p:spPr>
          <a:xfrm>
            <a:off x="4549755" y="438540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 클래스들</a:t>
            </a:r>
            <a:endParaRPr lang="en-US" altLang="ko-KR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E371E-3A7F-4BCF-89D4-B36138F2FCA3}"/>
              </a:ext>
            </a:extLst>
          </p:cNvPr>
          <p:cNvSpPr txBox="1"/>
          <p:nvPr/>
        </p:nvSpPr>
        <p:spPr>
          <a:xfrm>
            <a:off x="5315994" y="1402037"/>
            <a:ext cx="156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클래스들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B1FE47-83FC-485C-955F-BC2A78F52FD7}"/>
              </a:ext>
            </a:extLst>
          </p:cNvPr>
          <p:cNvGrpSpPr/>
          <p:nvPr/>
        </p:nvGrpSpPr>
        <p:grpSpPr>
          <a:xfrm>
            <a:off x="736773" y="2300696"/>
            <a:ext cx="10823111" cy="3122986"/>
            <a:chOff x="613400" y="2092150"/>
            <a:chExt cx="10823111" cy="312298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87FCC2-1E36-4A30-8A54-92B60549C6E6}"/>
                </a:ext>
              </a:extLst>
            </p:cNvPr>
            <p:cNvGrpSpPr/>
            <p:nvPr/>
          </p:nvGrpSpPr>
          <p:grpSpPr>
            <a:xfrm>
              <a:off x="613400" y="2120494"/>
              <a:ext cx="1681730" cy="3094642"/>
              <a:chOff x="1736345" y="2120494"/>
              <a:chExt cx="1681730" cy="3094642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87DB7D8-182C-4897-8AFA-CCD4A9078CF5}"/>
                  </a:ext>
                </a:extLst>
              </p:cNvPr>
              <p:cNvSpPr/>
              <p:nvPr/>
            </p:nvSpPr>
            <p:spPr>
              <a:xfrm>
                <a:off x="1736345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Game</a:t>
                </a:r>
              </a:p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Object</a:t>
                </a:r>
                <a:endParaRPr lang="ko-KR" altLang="en-US" sz="2200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8FEACC-8E49-4E16-818A-030F9E71D589}"/>
                  </a:ext>
                </a:extLst>
              </p:cNvPr>
              <p:cNvSpPr txBox="1"/>
              <p:nvPr/>
            </p:nvSpPr>
            <p:spPr>
              <a:xfrm>
                <a:off x="1797192" y="4014807"/>
                <a:ext cx="15600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모든 물체의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정보를 가지는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클래스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x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축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y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축 등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22801A8-5692-4A2C-8316-9CD0C331D4F7}"/>
                </a:ext>
              </a:extLst>
            </p:cNvPr>
            <p:cNvGrpSpPr/>
            <p:nvPr/>
          </p:nvGrpSpPr>
          <p:grpSpPr>
            <a:xfrm>
              <a:off x="2868025" y="2120494"/>
              <a:ext cx="1681730" cy="2817643"/>
              <a:chOff x="4162269" y="2120494"/>
              <a:chExt cx="1681730" cy="281764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D63288F-1A28-43BA-8459-67B1B3F2ADD2}"/>
                  </a:ext>
                </a:extLst>
              </p:cNvPr>
              <p:cNvSpPr/>
              <p:nvPr/>
            </p:nvSpPr>
            <p:spPr>
              <a:xfrm>
                <a:off x="4162269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Key</a:t>
                </a:r>
              </a:p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Input</a:t>
                </a:r>
                <a:endParaRPr lang="ko-KR" altLang="en-US" sz="2200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18315F-0968-4C2A-BCA8-1E8C68D80DE0}"/>
                  </a:ext>
                </a:extLst>
              </p:cNvPr>
              <p:cNvSpPr txBox="1"/>
              <p:nvPr/>
            </p:nvSpPr>
            <p:spPr>
              <a:xfrm>
                <a:off x="4223115" y="4014807"/>
                <a:ext cx="15600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키입력을 받아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조작할 수 있게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하는 클래스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50EC920-A2FE-4557-AAFE-F921261D1C88}"/>
                </a:ext>
              </a:extLst>
            </p:cNvPr>
            <p:cNvGrpSpPr/>
            <p:nvPr/>
          </p:nvGrpSpPr>
          <p:grpSpPr>
            <a:xfrm>
              <a:off x="5103531" y="2120494"/>
              <a:ext cx="1712327" cy="2817643"/>
              <a:chOff x="6496612" y="2120494"/>
              <a:chExt cx="1712327" cy="281764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6A673FD-B714-49DB-84C9-ECC82B5E006F}"/>
                  </a:ext>
                </a:extLst>
              </p:cNvPr>
              <p:cNvSpPr/>
              <p:nvPr/>
            </p:nvSpPr>
            <p:spPr>
              <a:xfrm>
                <a:off x="6511908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Save Method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D49C0-DB5A-4578-90A7-6C963B6B0750}"/>
                  </a:ext>
                </a:extLst>
              </p:cNvPr>
              <p:cNvSpPr txBox="1"/>
              <p:nvPr/>
            </p:nvSpPr>
            <p:spPr>
              <a:xfrm>
                <a:off x="6496612" y="4014807"/>
                <a:ext cx="17123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게임의 저장과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로드를 담당하는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클래스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19CEA3F-13CE-4002-8810-F67E086C8F27}"/>
                </a:ext>
              </a:extLst>
            </p:cNvPr>
            <p:cNvGrpSpPr/>
            <p:nvPr/>
          </p:nvGrpSpPr>
          <p:grpSpPr>
            <a:xfrm>
              <a:off x="7325481" y="2120494"/>
              <a:ext cx="1770035" cy="2817643"/>
              <a:chOff x="8665227" y="2120494"/>
              <a:chExt cx="1770035" cy="2817643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C67B92-3C5E-405B-9294-E0D4C6884CB2}"/>
                  </a:ext>
                </a:extLst>
              </p:cNvPr>
              <p:cNvSpPr/>
              <p:nvPr/>
            </p:nvSpPr>
            <p:spPr>
              <a:xfrm>
                <a:off x="8709375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window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2B0F72-5F09-46D7-830B-B6755135C135}"/>
                  </a:ext>
                </a:extLst>
              </p:cNvPr>
              <p:cNvSpPr txBox="1"/>
              <p:nvPr/>
            </p:nvSpPr>
            <p:spPr>
              <a:xfrm>
                <a:off x="8665227" y="4014807"/>
                <a:ext cx="17700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게임 내 그래픽을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담당하는 클래스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Jframe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5E3166C-6410-472F-96A8-AEE7448F8B0F}"/>
                </a:ext>
              </a:extLst>
            </p:cNvPr>
            <p:cNvGrpSpPr/>
            <p:nvPr/>
          </p:nvGrpSpPr>
          <p:grpSpPr>
            <a:xfrm>
              <a:off x="9724183" y="2092150"/>
              <a:ext cx="1712328" cy="2794665"/>
              <a:chOff x="8998828" y="2120494"/>
              <a:chExt cx="1712328" cy="2794665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05258D9-EE92-4331-BCF4-E5781AB57739}"/>
                  </a:ext>
                </a:extLst>
              </p:cNvPr>
              <p:cNvSpPr/>
              <p:nvPr/>
            </p:nvSpPr>
            <p:spPr>
              <a:xfrm>
                <a:off x="9014117" y="2120494"/>
                <a:ext cx="1681730" cy="1681730"/>
              </a:xfrm>
              <a:prstGeom prst="ellipse">
                <a:avLst/>
              </a:prstGeom>
              <a:solidFill>
                <a:srgbClr val="F5E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rgbClr val="3B3838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Trail</a:t>
                </a:r>
                <a:endParaRPr lang="ko-KR" altLang="en-US" sz="2200" dirty="0">
                  <a:solidFill>
                    <a:srgbClr val="3B383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2F8C3B-45A9-43B8-A483-5EC17AF28456}"/>
                  </a:ext>
                </a:extLst>
              </p:cNvPr>
              <p:cNvSpPr txBox="1"/>
              <p:nvPr/>
            </p:nvSpPr>
            <p:spPr>
              <a:xfrm>
                <a:off x="8998828" y="3991829"/>
                <a:ext cx="1712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플레이어와 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적의 잔상을</a:t>
                </a:r>
                <a:endPara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담당하는 클래스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615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A8AA4E-27EE-4F0B-83EA-725A96D46A88}"/>
              </a:ext>
            </a:extLst>
          </p:cNvPr>
          <p:cNvCxnSpPr/>
          <p:nvPr/>
        </p:nvCxnSpPr>
        <p:spPr>
          <a:xfrm>
            <a:off x="2251788" y="1231641"/>
            <a:ext cx="768842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7DE4A2-9A05-4CA7-A78A-FC66E2665170}"/>
              </a:ext>
            </a:extLst>
          </p:cNvPr>
          <p:cNvSpPr txBox="1"/>
          <p:nvPr/>
        </p:nvSpPr>
        <p:spPr>
          <a:xfrm>
            <a:off x="4318921" y="438540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클래스간 </a:t>
            </a:r>
            <a:r>
              <a:rPr lang="ko-KR" altLang="en-US" sz="3600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다형성</a:t>
            </a:r>
            <a:endParaRPr lang="en-US" altLang="ko-KR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3394-8130-41C0-BFC4-DA509465B615}"/>
              </a:ext>
            </a:extLst>
          </p:cNvPr>
          <p:cNvSpPr txBox="1"/>
          <p:nvPr/>
        </p:nvSpPr>
        <p:spPr>
          <a:xfrm>
            <a:off x="3386768" y="1464906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게임에 등장하는 </a:t>
            </a:r>
            <a:r>
              <a:rPr lang="ko-KR" altLang="en-US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오브젝트와  게임 난이도로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다형성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09EB10-1B10-4481-91FC-FB9A77C4EDB5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8556785" y="2687207"/>
            <a:ext cx="9044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51A9206-31E7-4F02-ADE9-24740ABEF918}"/>
              </a:ext>
            </a:extLst>
          </p:cNvPr>
          <p:cNvGrpSpPr/>
          <p:nvPr/>
        </p:nvGrpSpPr>
        <p:grpSpPr>
          <a:xfrm>
            <a:off x="570489" y="2047081"/>
            <a:ext cx="5525511" cy="4475016"/>
            <a:chOff x="570489" y="2047081"/>
            <a:chExt cx="5525511" cy="447501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53C1B95-69EC-463A-951C-6CD9B1F8C61F}"/>
                </a:ext>
              </a:extLst>
            </p:cNvPr>
            <p:cNvGrpSpPr/>
            <p:nvPr/>
          </p:nvGrpSpPr>
          <p:grpSpPr>
            <a:xfrm>
              <a:off x="570489" y="2047081"/>
              <a:ext cx="5525511" cy="4475016"/>
              <a:chOff x="570489" y="1944440"/>
              <a:chExt cx="5525511" cy="447501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CEFCEAC-F079-4CE5-8AF4-0CA0211E38A7}"/>
                  </a:ext>
                </a:extLst>
              </p:cNvPr>
              <p:cNvGrpSpPr/>
              <p:nvPr/>
            </p:nvGrpSpPr>
            <p:grpSpPr>
              <a:xfrm>
                <a:off x="1023871" y="2183363"/>
                <a:ext cx="4341232" cy="3953003"/>
                <a:chOff x="576001" y="2174033"/>
                <a:chExt cx="4341232" cy="395300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35F04F2-3E6B-4435-AA82-95C92A1FB63C}"/>
                    </a:ext>
                  </a:extLst>
                </p:cNvPr>
                <p:cNvSpPr/>
                <p:nvPr/>
              </p:nvSpPr>
              <p:spPr>
                <a:xfrm>
                  <a:off x="576001" y="2174033"/>
                  <a:ext cx="1894114" cy="802411"/>
                </a:xfrm>
                <a:prstGeom prst="rect">
                  <a:avLst/>
                </a:prstGeom>
                <a:solidFill>
                  <a:srgbClr val="EAC4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rgbClr val="3B3838"/>
                      </a:solidFill>
                    </a:rPr>
                    <a:t>GameObject</a:t>
                  </a:r>
                  <a:endParaRPr lang="ko-KR" altLang="en-US" dirty="0">
                    <a:solidFill>
                      <a:srgbClr val="3B3838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A17C7FC-33E6-40F8-8D8C-ABAE28FD8EA3}"/>
                    </a:ext>
                  </a:extLst>
                </p:cNvPr>
                <p:cNvSpPr/>
                <p:nvPr/>
              </p:nvSpPr>
              <p:spPr>
                <a:xfrm>
                  <a:off x="3371864" y="2174033"/>
                  <a:ext cx="1545369" cy="802411"/>
                </a:xfrm>
                <a:prstGeom prst="rect">
                  <a:avLst/>
                </a:prstGeom>
                <a:solidFill>
                  <a:srgbClr val="F5E2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B3838"/>
                      </a:solidFill>
                    </a:rPr>
                    <a:t>Enemy</a:t>
                  </a:r>
                  <a:endParaRPr lang="ko-KR" altLang="en-US" dirty="0">
                    <a:solidFill>
                      <a:srgbClr val="3B3838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AC70C132-4C4C-4989-9D16-B21BB74526A9}"/>
                    </a:ext>
                  </a:extLst>
                </p:cNvPr>
                <p:cNvSpPr/>
                <p:nvPr/>
              </p:nvSpPr>
              <p:spPr>
                <a:xfrm>
                  <a:off x="3371863" y="3222171"/>
                  <a:ext cx="1545369" cy="802411"/>
                </a:xfrm>
                <a:prstGeom prst="rect">
                  <a:avLst/>
                </a:prstGeom>
                <a:solidFill>
                  <a:srgbClr val="F5E2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B3838"/>
                      </a:solidFill>
                    </a:rPr>
                    <a:t>Boss</a:t>
                  </a:r>
                  <a:endParaRPr lang="ko-KR" altLang="en-US" dirty="0">
                    <a:solidFill>
                      <a:srgbClr val="3B3838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C02A0AE-A6A3-47DF-B7AE-95E1D7D6A40C}"/>
                    </a:ext>
                  </a:extLst>
                </p:cNvPr>
                <p:cNvSpPr/>
                <p:nvPr/>
              </p:nvSpPr>
              <p:spPr>
                <a:xfrm>
                  <a:off x="3371862" y="4273398"/>
                  <a:ext cx="1545369" cy="802411"/>
                </a:xfrm>
                <a:prstGeom prst="rect">
                  <a:avLst/>
                </a:prstGeom>
                <a:solidFill>
                  <a:srgbClr val="F5E2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B3838"/>
                      </a:solidFill>
                    </a:rPr>
                    <a:t>Player</a:t>
                  </a:r>
                  <a:endParaRPr lang="ko-KR" altLang="en-US" dirty="0">
                    <a:solidFill>
                      <a:srgbClr val="3B3838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F6C74D78-697A-4306-9CEF-70CA63BCB562}"/>
                    </a:ext>
                  </a:extLst>
                </p:cNvPr>
                <p:cNvSpPr/>
                <p:nvPr/>
              </p:nvSpPr>
              <p:spPr>
                <a:xfrm>
                  <a:off x="3371861" y="5324625"/>
                  <a:ext cx="1545369" cy="802411"/>
                </a:xfrm>
                <a:prstGeom prst="rect">
                  <a:avLst/>
                </a:prstGeom>
                <a:solidFill>
                  <a:srgbClr val="F5E2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rgbClr val="3B3838"/>
                      </a:solidFill>
                    </a:rPr>
                    <a:t>ScoreItem</a:t>
                  </a:r>
                  <a:endParaRPr lang="ko-KR" altLang="en-US" dirty="0">
                    <a:solidFill>
                      <a:srgbClr val="3B3838"/>
                    </a:solidFill>
                  </a:endParaRPr>
                </a:p>
              </p:txBody>
            </p: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CFF2EE3C-0CFD-4CB1-9C7F-F1F444F62A53}"/>
                    </a:ext>
                  </a:extLst>
                </p:cNvPr>
                <p:cNvCxnSpPr>
                  <a:stCxn id="5" idx="3"/>
                  <a:endCxn id="32" idx="1"/>
                </p:cNvCxnSpPr>
                <p:nvPr/>
              </p:nvCxnSpPr>
              <p:spPr>
                <a:xfrm>
                  <a:off x="2470115" y="2575239"/>
                  <a:ext cx="90174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연결선: 꺾임 9">
                  <a:extLst>
                    <a:ext uri="{FF2B5EF4-FFF2-40B4-BE49-F238E27FC236}">
                      <a16:creationId xmlns:a16="http://schemas.microsoft.com/office/drawing/2014/main" id="{C78A2F1D-54E1-4CC5-B835-5D2E7AACA504}"/>
                    </a:ext>
                  </a:extLst>
                </p:cNvPr>
                <p:cNvCxnSpPr>
                  <a:cxnSpLocks/>
                  <a:endCxn id="35" idx="1"/>
                </p:cNvCxnSpPr>
                <p:nvPr/>
              </p:nvCxnSpPr>
              <p:spPr>
                <a:xfrm rot="16200000" flipH="1">
                  <a:off x="1492347" y="3846317"/>
                  <a:ext cx="3150594" cy="608433"/>
                </a:xfrm>
                <a:prstGeom prst="bentConnector2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2503AD6B-CC8D-4928-ACB3-D3338E43D855}"/>
                    </a:ext>
                  </a:extLst>
                </p:cNvPr>
                <p:cNvCxnSpPr>
                  <a:stCxn id="33" idx="1"/>
                </p:cNvCxnSpPr>
                <p:nvPr/>
              </p:nvCxnSpPr>
              <p:spPr>
                <a:xfrm flipH="1" flipV="1">
                  <a:off x="2763427" y="3623376"/>
                  <a:ext cx="608436" cy="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8E97CF14-FC1A-4E65-9564-EBDA06689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8213" y="4671513"/>
                  <a:ext cx="608436" cy="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9FB2E8A-7E46-412C-910D-4D50E89CFAF7}"/>
                  </a:ext>
                </a:extLst>
              </p:cNvPr>
              <p:cNvSpPr/>
              <p:nvPr/>
            </p:nvSpPr>
            <p:spPr>
              <a:xfrm>
                <a:off x="570489" y="1944440"/>
                <a:ext cx="5525511" cy="44750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E95621-07BF-4B92-823A-1995F348A586}"/>
                </a:ext>
              </a:extLst>
            </p:cNvPr>
            <p:cNvSpPr txBox="1"/>
            <p:nvPr/>
          </p:nvSpPr>
          <p:spPr>
            <a:xfrm>
              <a:off x="1341509" y="3244334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오브젝트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F258A3E-B727-4AFB-B010-8A6C07FFBCE3}"/>
              </a:ext>
            </a:extLst>
          </p:cNvPr>
          <p:cNvGrpSpPr/>
          <p:nvPr/>
        </p:nvGrpSpPr>
        <p:grpSpPr>
          <a:xfrm>
            <a:off x="6370484" y="2024996"/>
            <a:ext cx="5251028" cy="4475016"/>
            <a:chOff x="6370484" y="2024996"/>
            <a:chExt cx="5251028" cy="447501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7E03248-DF58-4C45-B0EB-D5C81BF7114D}"/>
                </a:ext>
              </a:extLst>
            </p:cNvPr>
            <p:cNvSpPr/>
            <p:nvPr/>
          </p:nvSpPr>
          <p:spPr>
            <a:xfrm>
              <a:off x="6662671" y="2286001"/>
              <a:ext cx="1894114" cy="8024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3B3838"/>
                  </a:solidFill>
                </a:rPr>
                <a:t>GameDifficult</a:t>
              </a:r>
              <a:endParaRPr lang="ko-KR" altLang="en-US" dirty="0">
                <a:solidFill>
                  <a:srgbClr val="3B3838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4046B41-2B0C-4E36-ADF1-BFDD72A7FF2A}"/>
                </a:ext>
              </a:extLst>
            </p:cNvPr>
            <p:cNvSpPr/>
            <p:nvPr/>
          </p:nvSpPr>
          <p:spPr>
            <a:xfrm>
              <a:off x="9461239" y="2286001"/>
              <a:ext cx="1706888" cy="802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B3838"/>
                  </a:solidFill>
                </a:rPr>
                <a:t>Normal</a:t>
              </a:r>
              <a:endParaRPr lang="ko-KR" altLang="en-US" dirty="0">
                <a:solidFill>
                  <a:srgbClr val="3B3838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519969A-40BE-42E3-9ACC-99E6AD6D4483}"/>
                </a:ext>
              </a:extLst>
            </p:cNvPr>
            <p:cNvSpPr/>
            <p:nvPr/>
          </p:nvSpPr>
          <p:spPr>
            <a:xfrm>
              <a:off x="9461239" y="4385369"/>
              <a:ext cx="1706889" cy="802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B3838"/>
                  </a:solidFill>
                </a:rPr>
                <a:t>Hard</a:t>
              </a:r>
              <a:endParaRPr lang="ko-KR" altLang="en-US" dirty="0">
                <a:solidFill>
                  <a:srgbClr val="3B3838"/>
                </a:solidFill>
              </a:endParaRPr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B1185C17-B7E0-46FE-B95C-7940C907A9F6}"/>
                </a:ext>
              </a:extLst>
            </p:cNvPr>
            <p:cNvCxnSpPr>
              <a:endCxn id="56" idx="1"/>
            </p:cNvCxnSpPr>
            <p:nvPr/>
          </p:nvCxnSpPr>
          <p:spPr>
            <a:xfrm rot="16200000" flipH="1">
              <a:off x="8083555" y="3408890"/>
              <a:ext cx="2099369" cy="65600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AE38B3-6ED7-4948-B047-51B49C741B44}"/>
                </a:ext>
              </a:extLst>
            </p:cNvPr>
            <p:cNvSpPr/>
            <p:nvPr/>
          </p:nvSpPr>
          <p:spPr>
            <a:xfrm>
              <a:off x="6370484" y="2024996"/>
              <a:ext cx="5251028" cy="4475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683E38-1697-4E8E-B1A6-FFEFC2748CD2}"/>
                </a:ext>
              </a:extLst>
            </p:cNvPr>
            <p:cNvSpPr txBox="1"/>
            <p:nvPr/>
          </p:nvSpPr>
          <p:spPr>
            <a:xfrm>
              <a:off x="7130269" y="323810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난이도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90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A8AA4E-27EE-4F0B-83EA-725A96D46A88}"/>
              </a:ext>
            </a:extLst>
          </p:cNvPr>
          <p:cNvCxnSpPr/>
          <p:nvPr/>
        </p:nvCxnSpPr>
        <p:spPr>
          <a:xfrm>
            <a:off x="2251788" y="1231641"/>
            <a:ext cx="768842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7DE4A2-9A05-4CA7-A78A-FC66E2665170}"/>
              </a:ext>
            </a:extLst>
          </p:cNvPr>
          <p:cNvSpPr txBox="1"/>
          <p:nvPr/>
        </p:nvSpPr>
        <p:spPr>
          <a:xfrm>
            <a:off x="4780584" y="438540"/>
            <a:ext cx="263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셀프 평가표</a:t>
            </a:r>
            <a:endParaRPr lang="en-US" altLang="ko-KR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A65BED-95BD-485A-8ECD-668209CBC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1635"/>
              </p:ext>
            </p:extLst>
          </p:nvPr>
        </p:nvGraphicFramePr>
        <p:xfrm>
          <a:off x="789963" y="1494936"/>
          <a:ext cx="10612073" cy="437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321">
                  <a:extLst>
                    <a:ext uri="{9D8B030D-6E8A-4147-A177-3AD203B41FA5}">
                      <a16:colId xmlns:a16="http://schemas.microsoft.com/office/drawing/2014/main" val="1688581089"/>
                    </a:ext>
                  </a:extLst>
                </a:gridCol>
                <a:gridCol w="5389197">
                  <a:extLst>
                    <a:ext uri="{9D8B030D-6E8A-4147-A177-3AD203B41FA5}">
                      <a16:colId xmlns:a16="http://schemas.microsoft.com/office/drawing/2014/main" val="64205107"/>
                    </a:ext>
                  </a:extLst>
                </a:gridCol>
                <a:gridCol w="1657555">
                  <a:extLst>
                    <a:ext uri="{9D8B030D-6E8A-4147-A177-3AD203B41FA5}">
                      <a16:colId xmlns:a16="http://schemas.microsoft.com/office/drawing/2014/main" val="3174669804"/>
                    </a:ext>
                  </a:extLst>
                </a:gridCol>
              </a:tblGrid>
              <a:tr h="403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4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4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4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29470"/>
                  </a:ext>
                </a:extLst>
              </a:tr>
              <a:tr h="476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Continue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Pause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가능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게임오버 시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try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again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/5</a:t>
                      </a:r>
                      <a:endParaRPr lang="ko-KR" altLang="en-US" dirty="0">
                        <a:solidFill>
                          <a:srgbClr val="3B383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951003"/>
                  </a:ext>
                </a:extLst>
              </a:tr>
              <a:tr h="476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Score Board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체력 바 밑에 스코어 확인 가능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High Score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/5</a:t>
                      </a:r>
                      <a:endParaRPr lang="ko-KR" altLang="en-US" dirty="0">
                        <a:solidFill>
                          <a:srgbClr val="3B383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31218"/>
                  </a:ext>
                </a:extLst>
              </a:tr>
              <a:tr h="476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 도입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ScoreItem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클래스에서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/5</a:t>
                      </a:r>
                      <a:endParaRPr lang="ko-KR" altLang="en-US" dirty="0">
                        <a:solidFill>
                          <a:srgbClr val="3B383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54317"/>
                  </a:ext>
                </a:extLst>
              </a:tr>
              <a:tr h="476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적의 이동 구현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Spawn, Handler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다룸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/5</a:t>
                      </a:r>
                      <a:endParaRPr lang="ko-KR" altLang="en-US" dirty="0">
                        <a:solidFill>
                          <a:srgbClr val="3B383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88285"/>
                  </a:ext>
                </a:extLst>
              </a:tr>
              <a:tr h="476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상속 관계를 가진 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Stage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노말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하드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일반스테이지와 보스스테이지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/5</a:t>
                      </a:r>
                      <a:endParaRPr lang="ko-KR" altLang="en-US" dirty="0">
                        <a:solidFill>
                          <a:srgbClr val="3B383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18837"/>
                  </a:ext>
                </a:extLst>
              </a:tr>
              <a:tr h="476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음악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사운드 출력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/5</a:t>
                      </a:r>
                      <a:endParaRPr lang="ko-KR" altLang="en-US" dirty="0">
                        <a:solidFill>
                          <a:srgbClr val="3B383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029910"/>
                  </a:ext>
                </a:extLst>
              </a:tr>
              <a:tr h="476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구현한 클래스 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총 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개의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/10</a:t>
                      </a:r>
                      <a:endParaRPr lang="ko-KR" altLang="en-US" dirty="0">
                        <a:solidFill>
                          <a:srgbClr val="3B383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64061"/>
                  </a:ext>
                </a:extLst>
              </a:tr>
              <a:tr h="476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게임 진행 중간에 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Save/Load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점수와 체력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레벨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난이도는 저장 가능하나 적위치는 구현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</a:t>
                      </a:r>
                      <a:r>
                        <a:rPr lang="en-US" altLang="ko-KR" dirty="0">
                          <a:solidFill>
                            <a:srgbClr val="3B383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/10</a:t>
                      </a:r>
                      <a:endParaRPr lang="ko-KR" altLang="en-US" dirty="0">
                        <a:solidFill>
                          <a:srgbClr val="3B383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0593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BAD9B8-7826-4503-B579-8AC8CC7BBA45}"/>
              </a:ext>
            </a:extLst>
          </p:cNvPr>
          <p:cNvSpPr txBox="1"/>
          <p:nvPr/>
        </p:nvSpPr>
        <p:spPr>
          <a:xfrm>
            <a:off x="9807136" y="6023236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45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305966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ED3054-93C0-48EB-8CFF-586D4E2F2284}"/>
              </a:ext>
            </a:extLst>
          </p:cNvPr>
          <p:cNvCxnSpPr>
            <a:cxnSpLocks/>
          </p:cNvCxnSpPr>
          <p:nvPr/>
        </p:nvCxnSpPr>
        <p:spPr>
          <a:xfrm flipH="1">
            <a:off x="3588020" y="1260330"/>
            <a:ext cx="4481787" cy="3564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111F405-F61A-4FC1-9F10-2048AB5851BE}"/>
              </a:ext>
            </a:extLst>
          </p:cNvPr>
          <p:cNvCxnSpPr>
            <a:cxnSpLocks/>
          </p:cNvCxnSpPr>
          <p:nvPr/>
        </p:nvCxnSpPr>
        <p:spPr>
          <a:xfrm flipH="1">
            <a:off x="4012956" y="1805719"/>
            <a:ext cx="4481787" cy="3564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CB45012-F49A-44C1-837E-E1807C0BFD8B}"/>
              </a:ext>
            </a:extLst>
          </p:cNvPr>
          <p:cNvCxnSpPr>
            <a:cxnSpLocks/>
          </p:cNvCxnSpPr>
          <p:nvPr/>
        </p:nvCxnSpPr>
        <p:spPr>
          <a:xfrm flipH="1">
            <a:off x="3281266" y="1260330"/>
            <a:ext cx="5095297" cy="40564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643E594-7F03-44F4-87D0-D2F727996797}"/>
              </a:ext>
            </a:extLst>
          </p:cNvPr>
          <p:cNvCxnSpPr>
            <a:cxnSpLocks/>
          </p:cNvCxnSpPr>
          <p:nvPr/>
        </p:nvCxnSpPr>
        <p:spPr>
          <a:xfrm flipH="1">
            <a:off x="3526971" y="1541223"/>
            <a:ext cx="5029200" cy="4000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9D603C-BCD4-438D-9373-BB10D3C800A0}"/>
              </a:ext>
            </a:extLst>
          </p:cNvPr>
          <p:cNvCxnSpPr>
            <a:cxnSpLocks/>
          </p:cNvCxnSpPr>
          <p:nvPr/>
        </p:nvCxnSpPr>
        <p:spPr>
          <a:xfrm flipH="1">
            <a:off x="2942249" y="1035698"/>
            <a:ext cx="5968485" cy="4774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C888F165-DC08-40F0-A96C-541D48C6AD00}"/>
              </a:ext>
            </a:extLst>
          </p:cNvPr>
          <p:cNvSpPr/>
          <p:nvPr/>
        </p:nvSpPr>
        <p:spPr>
          <a:xfrm>
            <a:off x="3702698" y="1035698"/>
            <a:ext cx="4786604" cy="4786604"/>
          </a:xfrm>
          <a:prstGeom prst="ellipse">
            <a:avLst/>
          </a:prstGeom>
          <a:solidFill>
            <a:srgbClr val="F1D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3B383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</a:t>
            </a:r>
            <a:r>
              <a:rPr lang="ko-KR" altLang="en-US" sz="4000" dirty="0">
                <a:solidFill>
                  <a:srgbClr val="3B383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4000" dirty="0">
                <a:solidFill>
                  <a:srgbClr val="3B383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You!</a:t>
            </a:r>
            <a:endParaRPr lang="ko-KR" altLang="en-US" sz="4000" dirty="0">
              <a:solidFill>
                <a:srgbClr val="3B383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D0B6AEF-F7B8-4533-81ED-55A266A690B8}"/>
              </a:ext>
            </a:extLst>
          </p:cNvPr>
          <p:cNvSpPr/>
          <p:nvPr/>
        </p:nvSpPr>
        <p:spPr>
          <a:xfrm>
            <a:off x="3027407" y="530941"/>
            <a:ext cx="998375" cy="998375"/>
          </a:xfrm>
          <a:prstGeom prst="ellipse">
            <a:avLst/>
          </a:prstGeom>
          <a:solidFill>
            <a:srgbClr val="D2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D8FC4AB-4B5E-4FF4-86BB-0B420768DE9B}"/>
              </a:ext>
            </a:extLst>
          </p:cNvPr>
          <p:cNvSpPr/>
          <p:nvPr/>
        </p:nvSpPr>
        <p:spPr>
          <a:xfrm>
            <a:off x="10279619" y="2045117"/>
            <a:ext cx="998375" cy="998375"/>
          </a:xfrm>
          <a:prstGeom prst="ellipse">
            <a:avLst/>
          </a:prstGeom>
          <a:solidFill>
            <a:srgbClr val="D2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1D08905-A880-41BF-A2C9-EA81B46C91F0}"/>
              </a:ext>
            </a:extLst>
          </p:cNvPr>
          <p:cNvSpPr/>
          <p:nvPr/>
        </p:nvSpPr>
        <p:spPr>
          <a:xfrm>
            <a:off x="592893" y="4286928"/>
            <a:ext cx="321507" cy="32150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CD202E-D2A5-4979-871B-12F1AE8730B0}"/>
              </a:ext>
            </a:extLst>
          </p:cNvPr>
          <p:cNvSpPr/>
          <p:nvPr/>
        </p:nvSpPr>
        <p:spPr>
          <a:xfrm>
            <a:off x="10956487" y="4754905"/>
            <a:ext cx="321507" cy="32150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E34E61-1E0F-464B-98E4-2D4657918949}"/>
              </a:ext>
            </a:extLst>
          </p:cNvPr>
          <p:cNvSpPr/>
          <p:nvPr/>
        </p:nvSpPr>
        <p:spPr>
          <a:xfrm>
            <a:off x="2529019" y="5043406"/>
            <a:ext cx="66012" cy="66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583D7F-7FF3-4C12-860F-4DD63DA7642E}"/>
              </a:ext>
            </a:extLst>
          </p:cNvPr>
          <p:cNvSpPr/>
          <p:nvPr/>
        </p:nvSpPr>
        <p:spPr>
          <a:xfrm>
            <a:off x="8570974" y="5609890"/>
            <a:ext cx="66012" cy="66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AFCE46-7F4D-4465-BF68-D7068CC09989}"/>
              </a:ext>
            </a:extLst>
          </p:cNvPr>
          <p:cNvSpPr/>
          <p:nvPr/>
        </p:nvSpPr>
        <p:spPr>
          <a:xfrm>
            <a:off x="632750" y="1030128"/>
            <a:ext cx="1558212" cy="1558212"/>
          </a:xfrm>
          <a:prstGeom prst="ellipse">
            <a:avLst/>
          </a:prstGeom>
          <a:solidFill>
            <a:srgbClr val="9DD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6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326</Words>
  <Application>Microsoft Office PowerPoint</Application>
  <PresentationFormat>와이드스크린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타이포_쌍문동 B</vt:lpstr>
      <vt:lpstr>맑은 고딕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호경 서</dc:creator>
  <cp:lastModifiedBy>호경 서</cp:lastModifiedBy>
  <cp:revision>24</cp:revision>
  <dcterms:created xsi:type="dcterms:W3CDTF">2018-12-12T14:13:12Z</dcterms:created>
  <dcterms:modified xsi:type="dcterms:W3CDTF">2018-12-12T17:04:56Z</dcterms:modified>
</cp:coreProperties>
</file>