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62" r:id="rId5"/>
    <p:sldId id="264" r:id="rId6"/>
    <p:sldId id="265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87706-D179-49B7-9347-25B9F04E8A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0467E4-46F8-4CAF-BCDD-305A2AD91A38}">
      <dgm:prSet/>
      <dgm:spPr/>
      <dgm:t>
        <a:bodyPr/>
        <a:lstStyle/>
        <a:p>
          <a:r>
            <a:rPr lang="en-US"/>
            <a:t>Faster Time-to-Market:</a:t>
          </a:r>
        </a:p>
      </dgm:t>
    </dgm:pt>
    <dgm:pt modelId="{FD6A7E8F-85A6-42FD-9577-2DE923B438AD}" type="parTrans" cxnId="{BC80314D-9A53-48C5-8B20-CDC0AEDF5717}">
      <dgm:prSet/>
      <dgm:spPr/>
      <dgm:t>
        <a:bodyPr/>
        <a:lstStyle/>
        <a:p>
          <a:endParaRPr lang="en-US"/>
        </a:p>
      </dgm:t>
    </dgm:pt>
    <dgm:pt modelId="{05732D40-11E8-40C8-92C9-39FA1A9A52BC}" type="sibTrans" cxnId="{BC80314D-9A53-48C5-8B20-CDC0AEDF5717}">
      <dgm:prSet/>
      <dgm:spPr/>
      <dgm:t>
        <a:bodyPr/>
        <a:lstStyle/>
        <a:p>
          <a:endParaRPr lang="en-US"/>
        </a:p>
      </dgm:t>
    </dgm:pt>
    <dgm:pt modelId="{582892AE-4428-4460-B065-02BF10305B1C}">
      <dgm:prSet/>
      <dgm:spPr/>
      <dgm:t>
        <a:bodyPr/>
        <a:lstStyle/>
        <a:p>
          <a:r>
            <a:rPr lang="en-US"/>
            <a:t>Reduced time for coding, testing, and deployment.</a:t>
          </a:r>
        </a:p>
      </dgm:t>
    </dgm:pt>
    <dgm:pt modelId="{F3431FAB-5F70-4C4F-BEA3-5F95FD2A9CAC}" type="parTrans" cxnId="{2F339E53-C518-4033-B575-FBBDF996ABF7}">
      <dgm:prSet/>
      <dgm:spPr/>
      <dgm:t>
        <a:bodyPr/>
        <a:lstStyle/>
        <a:p>
          <a:endParaRPr lang="en-US"/>
        </a:p>
      </dgm:t>
    </dgm:pt>
    <dgm:pt modelId="{331659EC-A5EB-4D6A-AB57-24606038275F}" type="sibTrans" cxnId="{2F339E53-C518-4033-B575-FBBDF996ABF7}">
      <dgm:prSet/>
      <dgm:spPr/>
      <dgm:t>
        <a:bodyPr/>
        <a:lstStyle/>
        <a:p>
          <a:endParaRPr lang="en-US"/>
        </a:p>
      </dgm:t>
    </dgm:pt>
    <dgm:pt modelId="{B29C05FD-9191-40AC-B870-BA944A4BCEC4}">
      <dgm:prSet/>
      <dgm:spPr/>
      <dgm:t>
        <a:bodyPr/>
        <a:lstStyle/>
        <a:p>
          <a:r>
            <a:rPr lang="en-US"/>
            <a:t>Cost-Effectiveness:</a:t>
          </a:r>
        </a:p>
      </dgm:t>
    </dgm:pt>
    <dgm:pt modelId="{A1A9B53C-D98D-44E7-9C17-075E36549EA7}" type="parTrans" cxnId="{6A8D497A-246F-4D44-97BD-7121A7D86E0A}">
      <dgm:prSet/>
      <dgm:spPr/>
      <dgm:t>
        <a:bodyPr/>
        <a:lstStyle/>
        <a:p>
          <a:endParaRPr lang="en-US"/>
        </a:p>
      </dgm:t>
    </dgm:pt>
    <dgm:pt modelId="{9466BA9C-A045-4715-9152-AAE3DD4B4DBE}" type="sibTrans" cxnId="{6A8D497A-246F-4D44-97BD-7121A7D86E0A}">
      <dgm:prSet/>
      <dgm:spPr/>
      <dgm:t>
        <a:bodyPr/>
        <a:lstStyle/>
        <a:p>
          <a:endParaRPr lang="en-US"/>
        </a:p>
      </dgm:t>
    </dgm:pt>
    <dgm:pt modelId="{86DF064F-F613-46E5-9A01-F615D32655FB}">
      <dgm:prSet/>
      <dgm:spPr/>
      <dgm:t>
        <a:bodyPr/>
        <a:lstStyle/>
        <a:p>
          <a:r>
            <a:rPr lang="en-US"/>
            <a:t>Minimized reliance on high-cost resources for repetitive tasks.</a:t>
          </a:r>
        </a:p>
      </dgm:t>
    </dgm:pt>
    <dgm:pt modelId="{E3478C90-6059-47CF-BBA7-16E937FAD9AB}" type="parTrans" cxnId="{F0A28AB5-BF9D-4425-AE95-2C936F5B1192}">
      <dgm:prSet/>
      <dgm:spPr/>
      <dgm:t>
        <a:bodyPr/>
        <a:lstStyle/>
        <a:p>
          <a:endParaRPr lang="en-US"/>
        </a:p>
      </dgm:t>
    </dgm:pt>
    <dgm:pt modelId="{90AC2DB7-A27F-41A5-B920-B6686079DA63}" type="sibTrans" cxnId="{F0A28AB5-BF9D-4425-AE95-2C936F5B1192}">
      <dgm:prSet/>
      <dgm:spPr/>
      <dgm:t>
        <a:bodyPr/>
        <a:lstStyle/>
        <a:p>
          <a:endParaRPr lang="en-US"/>
        </a:p>
      </dgm:t>
    </dgm:pt>
    <dgm:pt modelId="{54A23698-1A82-4314-9F8B-B449EB3A2A7C}">
      <dgm:prSet/>
      <dgm:spPr/>
      <dgm:t>
        <a:bodyPr/>
        <a:lstStyle/>
        <a:p>
          <a:r>
            <a:rPr lang="en-US"/>
            <a:t>Improved Collaboration:</a:t>
          </a:r>
        </a:p>
      </dgm:t>
    </dgm:pt>
    <dgm:pt modelId="{A87E1573-7B72-4155-9DC0-53D5FFC02EBB}" type="parTrans" cxnId="{7C8231B1-5028-4694-89BA-8FB59C25D16C}">
      <dgm:prSet/>
      <dgm:spPr/>
      <dgm:t>
        <a:bodyPr/>
        <a:lstStyle/>
        <a:p>
          <a:endParaRPr lang="en-US"/>
        </a:p>
      </dgm:t>
    </dgm:pt>
    <dgm:pt modelId="{75A35B9A-655E-4937-B21E-9DFE86E72FFD}" type="sibTrans" cxnId="{7C8231B1-5028-4694-89BA-8FB59C25D16C}">
      <dgm:prSet/>
      <dgm:spPr/>
      <dgm:t>
        <a:bodyPr/>
        <a:lstStyle/>
        <a:p>
          <a:endParaRPr lang="en-US"/>
        </a:p>
      </dgm:t>
    </dgm:pt>
    <dgm:pt modelId="{0AF9CFC9-B0DF-46C5-B247-4CE14878D735}">
      <dgm:prSet/>
      <dgm:spPr/>
      <dgm:t>
        <a:bodyPr/>
        <a:lstStyle/>
        <a:p>
          <a:r>
            <a:rPr lang="en-US"/>
            <a:t>Business users can actively participate through LCNC platforms.</a:t>
          </a:r>
        </a:p>
      </dgm:t>
    </dgm:pt>
    <dgm:pt modelId="{A61E435F-B958-499E-8210-305486B8318B}" type="parTrans" cxnId="{671B78CD-25BC-4B9C-9DCE-C7B7ABC02E71}">
      <dgm:prSet/>
      <dgm:spPr/>
      <dgm:t>
        <a:bodyPr/>
        <a:lstStyle/>
        <a:p>
          <a:endParaRPr lang="en-US"/>
        </a:p>
      </dgm:t>
    </dgm:pt>
    <dgm:pt modelId="{9BC4DC1D-C24A-4B28-AD4A-A0CF60E42FF3}" type="sibTrans" cxnId="{671B78CD-25BC-4B9C-9DCE-C7B7ABC02E71}">
      <dgm:prSet/>
      <dgm:spPr/>
      <dgm:t>
        <a:bodyPr/>
        <a:lstStyle/>
        <a:p>
          <a:endParaRPr lang="en-US"/>
        </a:p>
      </dgm:t>
    </dgm:pt>
    <dgm:pt modelId="{DB224278-9C1C-43FF-96E5-E4931683D233}">
      <dgm:prSet/>
      <dgm:spPr/>
      <dgm:t>
        <a:bodyPr/>
        <a:lstStyle/>
        <a:p>
          <a:r>
            <a:rPr lang="en-US"/>
            <a:t>Increased Agility:</a:t>
          </a:r>
        </a:p>
      </dgm:t>
    </dgm:pt>
    <dgm:pt modelId="{C24285C9-F22D-4270-8A28-F57B6B4ACD50}" type="parTrans" cxnId="{88EE3FB8-386A-44AD-B38C-BC1768AD7909}">
      <dgm:prSet/>
      <dgm:spPr/>
      <dgm:t>
        <a:bodyPr/>
        <a:lstStyle/>
        <a:p>
          <a:endParaRPr lang="en-US"/>
        </a:p>
      </dgm:t>
    </dgm:pt>
    <dgm:pt modelId="{D81B1499-814E-4F83-8AEE-8942C0EF4FDC}" type="sibTrans" cxnId="{88EE3FB8-386A-44AD-B38C-BC1768AD7909}">
      <dgm:prSet/>
      <dgm:spPr/>
      <dgm:t>
        <a:bodyPr/>
        <a:lstStyle/>
        <a:p>
          <a:endParaRPr lang="en-US"/>
        </a:p>
      </dgm:t>
    </dgm:pt>
    <dgm:pt modelId="{66216D78-AD47-4C53-847B-BB9ECACACC20}">
      <dgm:prSet/>
      <dgm:spPr/>
      <dgm:t>
        <a:bodyPr/>
        <a:lstStyle/>
        <a:p>
          <a:r>
            <a:rPr lang="en-US"/>
            <a:t>Rapid prototyping and iterative development.</a:t>
          </a:r>
        </a:p>
      </dgm:t>
    </dgm:pt>
    <dgm:pt modelId="{726C2AE0-6DE8-4D80-B865-6E415A71AB7A}" type="parTrans" cxnId="{1A49B1E0-3B73-4F2D-AABB-A691FD3A7296}">
      <dgm:prSet/>
      <dgm:spPr/>
      <dgm:t>
        <a:bodyPr/>
        <a:lstStyle/>
        <a:p>
          <a:endParaRPr lang="en-US"/>
        </a:p>
      </dgm:t>
    </dgm:pt>
    <dgm:pt modelId="{F3BF4611-4F9B-45C4-B1F4-590740CE9F82}" type="sibTrans" cxnId="{1A49B1E0-3B73-4F2D-AABB-A691FD3A7296}">
      <dgm:prSet/>
      <dgm:spPr/>
      <dgm:t>
        <a:bodyPr/>
        <a:lstStyle/>
        <a:p>
          <a:endParaRPr lang="en-US"/>
        </a:p>
      </dgm:t>
    </dgm:pt>
    <dgm:pt modelId="{63246C1B-6D2D-446B-B366-11B15C2B2995}">
      <dgm:prSet/>
      <dgm:spPr/>
      <dgm:t>
        <a:bodyPr/>
        <a:lstStyle/>
        <a:p>
          <a:r>
            <a:rPr lang="en-US"/>
            <a:t>Enhanced Quality:</a:t>
          </a:r>
        </a:p>
      </dgm:t>
    </dgm:pt>
    <dgm:pt modelId="{97C9F415-2AD2-4A10-8D26-957475CF8BC1}" type="parTrans" cxnId="{89C99625-2E63-4369-ABA7-662EF4C3354F}">
      <dgm:prSet/>
      <dgm:spPr/>
      <dgm:t>
        <a:bodyPr/>
        <a:lstStyle/>
        <a:p>
          <a:endParaRPr lang="en-US"/>
        </a:p>
      </dgm:t>
    </dgm:pt>
    <dgm:pt modelId="{06231B9C-4888-4DBB-AAB8-BA7C2BBBA329}" type="sibTrans" cxnId="{89C99625-2E63-4369-ABA7-662EF4C3354F}">
      <dgm:prSet/>
      <dgm:spPr/>
      <dgm:t>
        <a:bodyPr/>
        <a:lstStyle/>
        <a:p>
          <a:endParaRPr lang="en-US"/>
        </a:p>
      </dgm:t>
    </dgm:pt>
    <dgm:pt modelId="{69911592-4B11-4CFD-9BB8-96CF20BE1015}">
      <dgm:prSet/>
      <dgm:spPr/>
      <dgm:t>
        <a:bodyPr/>
        <a:lstStyle/>
        <a:p>
          <a:r>
            <a:rPr lang="en-US"/>
            <a:t>GenAI ensures better code and test coverage.</a:t>
          </a:r>
        </a:p>
      </dgm:t>
    </dgm:pt>
    <dgm:pt modelId="{759B5E35-BBED-4F86-9E77-7A39769FF60A}" type="parTrans" cxnId="{85709C88-5AC4-4677-8D9D-053D8B825CCB}">
      <dgm:prSet/>
      <dgm:spPr/>
      <dgm:t>
        <a:bodyPr/>
        <a:lstStyle/>
        <a:p>
          <a:endParaRPr lang="en-US"/>
        </a:p>
      </dgm:t>
    </dgm:pt>
    <dgm:pt modelId="{3AA92B8D-D89E-49B2-A7ED-F60885F6E282}" type="sibTrans" cxnId="{85709C88-5AC4-4677-8D9D-053D8B825CCB}">
      <dgm:prSet/>
      <dgm:spPr/>
      <dgm:t>
        <a:bodyPr/>
        <a:lstStyle/>
        <a:p>
          <a:endParaRPr lang="en-US"/>
        </a:p>
      </dgm:t>
    </dgm:pt>
    <dgm:pt modelId="{7C74CC13-B1D0-46C7-B506-D04620971596}" type="pres">
      <dgm:prSet presAssocID="{1A387706-D179-49B7-9347-25B9F04E8AA4}" presName="Name0" presStyleCnt="0">
        <dgm:presLayoutVars>
          <dgm:dir/>
          <dgm:resizeHandles val="exact"/>
        </dgm:presLayoutVars>
      </dgm:prSet>
      <dgm:spPr/>
    </dgm:pt>
    <dgm:pt modelId="{8DDFFCA5-9FA1-4BFA-BA4D-95C382DC0168}" type="pres">
      <dgm:prSet presAssocID="{570467E4-46F8-4CAF-BCDD-305A2AD91A38}" presName="node" presStyleLbl="node1" presStyleIdx="0" presStyleCnt="10">
        <dgm:presLayoutVars>
          <dgm:bulletEnabled val="1"/>
        </dgm:presLayoutVars>
      </dgm:prSet>
      <dgm:spPr/>
    </dgm:pt>
    <dgm:pt modelId="{D532FC0C-9A6A-4B7C-BFED-FF2CF0F3713B}" type="pres">
      <dgm:prSet presAssocID="{05732D40-11E8-40C8-92C9-39FA1A9A52BC}" presName="sibTrans" presStyleLbl="sibTrans1D1" presStyleIdx="0" presStyleCnt="9"/>
      <dgm:spPr/>
    </dgm:pt>
    <dgm:pt modelId="{7302AFF3-7C70-4459-A54B-0E165397B6A2}" type="pres">
      <dgm:prSet presAssocID="{05732D40-11E8-40C8-92C9-39FA1A9A52BC}" presName="connectorText" presStyleLbl="sibTrans1D1" presStyleIdx="0" presStyleCnt="9"/>
      <dgm:spPr/>
    </dgm:pt>
    <dgm:pt modelId="{1709E81D-67E6-400E-8750-959AEA3496B2}" type="pres">
      <dgm:prSet presAssocID="{582892AE-4428-4460-B065-02BF10305B1C}" presName="node" presStyleLbl="node1" presStyleIdx="1" presStyleCnt="10">
        <dgm:presLayoutVars>
          <dgm:bulletEnabled val="1"/>
        </dgm:presLayoutVars>
      </dgm:prSet>
      <dgm:spPr/>
    </dgm:pt>
    <dgm:pt modelId="{CC5D5D2A-CB73-40EC-8B34-888A0F9EA42A}" type="pres">
      <dgm:prSet presAssocID="{331659EC-A5EB-4D6A-AB57-24606038275F}" presName="sibTrans" presStyleLbl="sibTrans1D1" presStyleIdx="1" presStyleCnt="9"/>
      <dgm:spPr/>
    </dgm:pt>
    <dgm:pt modelId="{87AE95EE-AE2F-488B-B69E-DB94DD220CA8}" type="pres">
      <dgm:prSet presAssocID="{331659EC-A5EB-4D6A-AB57-24606038275F}" presName="connectorText" presStyleLbl="sibTrans1D1" presStyleIdx="1" presStyleCnt="9"/>
      <dgm:spPr/>
    </dgm:pt>
    <dgm:pt modelId="{0B1B8E64-1DF8-41FF-8894-7E9D198A2ADD}" type="pres">
      <dgm:prSet presAssocID="{B29C05FD-9191-40AC-B870-BA944A4BCEC4}" presName="node" presStyleLbl="node1" presStyleIdx="2" presStyleCnt="10">
        <dgm:presLayoutVars>
          <dgm:bulletEnabled val="1"/>
        </dgm:presLayoutVars>
      </dgm:prSet>
      <dgm:spPr/>
    </dgm:pt>
    <dgm:pt modelId="{7EBBD902-ECAF-476D-B46F-2ACD64DD8B7E}" type="pres">
      <dgm:prSet presAssocID="{9466BA9C-A045-4715-9152-AAE3DD4B4DBE}" presName="sibTrans" presStyleLbl="sibTrans1D1" presStyleIdx="2" presStyleCnt="9"/>
      <dgm:spPr/>
    </dgm:pt>
    <dgm:pt modelId="{7AC6C9C0-6FC8-4B8E-9925-87EA0485F33C}" type="pres">
      <dgm:prSet presAssocID="{9466BA9C-A045-4715-9152-AAE3DD4B4DBE}" presName="connectorText" presStyleLbl="sibTrans1D1" presStyleIdx="2" presStyleCnt="9"/>
      <dgm:spPr/>
    </dgm:pt>
    <dgm:pt modelId="{B93025E2-17E8-4FF2-A3FF-6750D17D7FEA}" type="pres">
      <dgm:prSet presAssocID="{86DF064F-F613-46E5-9A01-F615D32655FB}" presName="node" presStyleLbl="node1" presStyleIdx="3" presStyleCnt="10">
        <dgm:presLayoutVars>
          <dgm:bulletEnabled val="1"/>
        </dgm:presLayoutVars>
      </dgm:prSet>
      <dgm:spPr/>
    </dgm:pt>
    <dgm:pt modelId="{3BE60DAA-97CE-455F-9A58-F6AA1CE8D052}" type="pres">
      <dgm:prSet presAssocID="{90AC2DB7-A27F-41A5-B920-B6686079DA63}" presName="sibTrans" presStyleLbl="sibTrans1D1" presStyleIdx="3" presStyleCnt="9"/>
      <dgm:spPr/>
    </dgm:pt>
    <dgm:pt modelId="{CA86EBA1-C4A2-4B98-BD93-32556E65CC03}" type="pres">
      <dgm:prSet presAssocID="{90AC2DB7-A27F-41A5-B920-B6686079DA63}" presName="connectorText" presStyleLbl="sibTrans1D1" presStyleIdx="3" presStyleCnt="9"/>
      <dgm:spPr/>
    </dgm:pt>
    <dgm:pt modelId="{645DEF97-0E50-409C-990A-FF40DC8BA5B2}" type="pres">
      <dgm:prSet presAssocID="{54A23698-1A82-4314-9F8B-B449EB3A2A7C}" presName="node" presStyleLbl="node1" presStyleIdx="4" presStyleCnt="10">
        <dgm:presLayoutVars>
          <dgm:bulletEnabled val="1"/>
        </dgm:presLayoutVars>
      </dgm:prSet>
      <dgm:spPr/>
    </dgm:pt>
    <dgm:pt modelId="{7ABAD8ED-FDD4-4C50-BA68-8068F9FF0CA0}" type="pres">
      <dgm:prSet presAssocID="{75A35B9A-655E-4937-B21E-9DFE86E72FFD}" presName="sibTrans" presStyleLbl="sibTrans1D1" presStyleIdx="4" presStyleCnt="9"/>
      <dgm:spPr/>
    </dgm:pt>
    <dgm:pt modelId="{0B2C7738-FCDB-4135-80E9-3C441599487F}" type="pres">
      <dgm:prSet presAssocID="{75A35B9A-655E-4937-B21E-9DFE86E72FFD}" presName="connectorText" presStyleLbl="sibTrans1D1" presStyleIdx="4" presStyleCnt="9"/>
      <dgm:spPr/>
    </dgm:pt>
    <dgm:pt modelId="{CDC82AA3-15C2-459F-83E2-BC152B4F5AC6}" type="pres">
      <dgm:prSet presAssocID="{0AF9CFC9-B0DF-46C5-B247-4CE14878D735}" presName="node" presStyleLbl="node1" presStyleIdx="5" presStyleCnt="10">
        <dgm:presLayoutVars>
          <dgm:bulletEnabled val="1"/>
        </dgm:presLayoutVars>
      </dgm:prSet>
      <dgm:spPr/>
    </dgm:pt>
    <dgm:pt modelId="{33174FB2-59BD-4530-BA4E-A32D930A3E45}" type="pres">
      <dgm:prSet presAssocID="{9BC4DC1D-C24A-4B28-AD4A-A0CF60E42FF3}" presName="sibTrans" presStyleLbl="sibTrans1D1" presStyleIdx="5" presStyleCnt="9"/>
      <dgm:spPr/>
    </dgm:pt>
    <dgm:pt modelId="{88CBCCCA-D388-497C-AAB9-2D244B0FD41D}" type="pres">
      <dgm:prSet presAssocID="{9BC4DC1D-C24A-4B28-AD4A-A0CF60E42FF3}" presName="connectorText" presStyleLbl="sibTrans1D1" presStyleIdx="5" presStyleCnt="9"/>
      <dgm:spPr/>
    </dgm:pt>
    <dgm:pt modelId="{E907C72C-18ED-47CF-A305-EACA502DDAD7}" type="pres">
      <dgm:prSet presAssocID="{DB224278-9C1C-43FF-96E5-E4931683D233}" presName="node" presStyleLbl="node1" presStyleIdx="6" presStyleCnt="10">
        <dgm:presLayoutVars>
          <dgm:bulletEnabled val="1"/>
        </dgm:presLayoutVars>
      </dgm:prSet>
      <dgm:spPr/>
    </dgm:pt>
    <dgm:pt modelId="{F9E1FAA8-ED02-44EF-BC7F-71F33962B137}" type="pres">
      <dgm:prSet presAssocID="{D81B1499-814E-4F83-8AEE-8942C0EF4FDC}" presName="sibTrans" presStyleLbl="sibTrans1D1" presStyleIdx="6" presStyleCnt="9"/>
      <dgm:spPr/>
    </dgm:pt>
    <dgm:pt modelId="{F5F3552C-37CC-4A35-80F0-BFDBEDFFB01C}" type="pres">
      <dgm:prSet presAssocID="{D81B1499-814E-4F83-8AEE-8942C0EF4FDC}" presName="connectorText" presStyleLbl="sibTrans1D1" presStyleIdx="6" presStyleCnt="9"/>
      <dgm:spPr/>
    </dgm:pt>
    <dgm:pt modelId="{812042FA-BF3D-4684-B16E-48393E81538B}" type="pres">
      <dgm:prSet presAssocID="{66216D78-AD47-4C53-847B-BB9ECACACC20}" presName="node" presStyleLbl="node1" presStyleIdx="7" presStyleCnt="10">
        <dgm:presLayoutVars>
          <dgm:bulletEnabled val="1"/>
        </dgm:presLayoutVars>
      </dgm:prSet>
      <dgm:spPr/>
    </dgm:pt>
    <dgm:pt modelId="{BB05D69C-F759-46C8-BB70-51B930409539}" type="pres">
      <dgm:prSet presAssocID="{F3BF4611-4F9B-45C4-B1F4-590740CE9F82}" presName="sibTrans" presStyleLbl="sibTrans1D1" presStyleIdx="7" presStyleCnt="9"/>
      <dgm:spPr/>
    </dgm:pt>
    <dgm:pt modelId="{2C9BD18E-F5B0-4280-B12F-B36D6A4B0BA6}" type="pres">
      <dgm:prSet presAssocID="{F3BF4611-4F9B-45C4-B1F4-590740CE9F82}" presName="connectorText" presStyleLbl="sibTrans1D1" presStyleIdx="7" presStyleCnt="9"/>
      <dgm:spPr/>
    </dgm:pt>
    <dgm:pt modelId="{3B7013ED-A4B5-4824-9E60-4616266C81C4}" type="pres">
      <dgm:prSet presAssocID="{63246C1B-6D2D-446B-B366-11B15C2B2995}" presName="node" presStyleLbl="node1" presStyleIdx="8" presStyleCnt="10">
        <dgm:presLayoutVars>
          <dgm:bulletEnabled val="1"/>
        </dgm:presLayoutVars>
      </dgm:prSet>
      <dgm:spPr/>
    </dgm:pt>
    <dgm:pt modelId="{11BDC619-0873-4B3A-B39F-B008905E8E19}" type="pres">
      <dgm:prSet presAssocID="{06231B9C-4888-4DBB-AAB8-BA7C2BBBA329}" presName="sibTrans" presStyleLbl="sibTrans1D1" presStyleIdx="8" presStyleCnt="9"/>
      <dgm:spPr/>
    </dgm:pt>
    <dgm:pt modelId="{01591348-4EEF-4ECD-B01D-EDFFF6750D71}" type="pres">
      <dgm:prSet presAssocID="{06231B9C-4888-4DBB-AAB8-BA7C2BBBA329}" presName="connectorText" presStyleLbl="sibTrans1D1" presStyleIdx="8" presStyleCnt="9"/>
      <dgm:spPr/>
    </dgm:pt>
    <dgm:pt modelId="{C7BE1552-3AEE-4855-90EE-28CE6F3FB354}" type="pres">
      <dgm:prSet presAssocID="{69911592-4B11-4CFD-9BB8-96CF20BE1015}" presName="node" presStyleLbl="node1" presStyleIdx="9" presStyleCnt="10">
        <dgm:presLayoutVars>
          <dgm:bulletEnabled val="1"/>
        </dgm:presLayoutVars>
      </dgm:prSet>
      <dgm:spPr/>
    </dgm:pt>
  </dgm:ptLst>
  <dgm:cxnLst>
    <dgm:cxn modelId="{C2DAFD04-49D2-4EAC-94AC-CD34A26B7647}" type="presOf" srcId="{06231B9C-4888-4DBB-AAB8-BA7C2BBBA329}" destId="{11BDC619-0873-4B3A-B39F-B008905E8E19}" srcOrd="0" destOrd="0" presId="urn:microsoft.com/office/officeart/2016/7/layout/RepeatingBendingProcessNew"/>
    <dgm:cxn modelId="{36093B13-433F-4D89-974C-60D81785888F}" type="presOf" srcId="{54A23698-1A82-4314-9F8B-B449EB3A2A7C}" destId="{645DEF97-0E50-409C-990A-FF40DC8BA5B2}" srcOrd="0" destOrd="0" presId="urn:microsoft.com/office/officeart/2016/7/layout/RepeatingBendingProcessNew"/>
    <dgm:cxn modelId="{4825C41C-3594-4745-B8FC-6E942449DE02}" type="presOf" srcId="{75A35B9A-655E-4937-B21E-9DFE86E72FFD}" destId="{7ABAD8ED-FDD4-4C50-BA68-8068F9FF0CA0}" srcOrd="0" destOrd="0" presId="urn:microsoft.com/office/officeart/2016/7/layout/RepeatingBendingProcessNew"/>
    <dgm:cxn modelId="{9BF25F1F-463A-4A00-9EE1-038416B9A201}" type="presOf" srcId="{06231B9C-4888-4DBB-AAB8-BA7C2BBBA329}" destId="{01591348-4EEF-4ECD-B01D-EDFFF6750D71}" srcOrd="1" destOrd="0" presId="urn:microsoft.com/office/officeart/2016/7/layout/RepeatingBendingProcessNew"/>
    <dgm:cxn modelId="{89C99625-2E63-4369-ABA7-662EF4C3354F}" srcId="{1A387706-D179-49B7-9347-25B9F04E8AA4}" destId="{63246C1B-6D2D-446B-B366-11B15C2B2995}" srcOrd="8" destOrd="0" parTransId="{97C9F415-2AD2-4A10-8D26-957475CF8BC1}" sibTransId="{06231B9C-4888-4DBB-AAB8-BA7C2BBBA329}"/>
    <dgm:cxn modelId="{EC7FF42F-10ED-4E84-B8A9-6D76501008E5}" type="presOf" srcId="{9BC4DC1D-C24A-4B28-AD4A-A0CF60E42FF3}" destId="{88CBCCCA-D388-497C-AAB9-2D244B0FD41D}" srcOrd="1" destOrd="0" presId="urn:microsoft.com/office/officeart/2016/7/layout/RepeatingBendingProcessNew"/>
    <dgm:cxn modelId="{1A5C2B38-4F80-4FDE-A205-62B6CFE23F2B}" type="presOf" srcId="{B29C05FD-9191-40AC-B870-BA944A4BCEC4}" destId="{0B1B8E64-1DF8-41FF-8894-7E9D198A2ADD}" srcOrd="0" destOrd="0" presId="urn:microsoft.com/office/officeart/2016/7/layout/RepeatingBendingProcessNew"/>
    <dgm:cxn modelId="{4D991539-1122-4010-97E5-77F78768E1E5}" type="presOf" srcId="{86DF064F-F613-46E5-9A01-F615D32655FB}" destId="{B93025E2-17E8-4FF2-A3FF-6750D17D7FEA}" srcOrd="0" destOrd="0" presId="urn:microsoft.com/office/officeart/2016/7/layout/RepeatingBendingProcessNew"/>
    <dgm:cxn modelId="{F1CA1A39-2C70-4805-A207-AD36D7EF1FEF}" type="presOf" srcId="{DB224278-9C1C-43FF-96E5-E4931683D233}" destId="{E907C72C-18ED-47CF-A305-EACA502DDAD7}" srcOrd="0" destOrd="0" presId="urn:microsoft.com/office/officeart/2016/7/layout/RepeatingBendingProcessNew"/>
    <dgm:cxn modelId="{23102649-02A0-4534-9A13-FA39CFD9CBA1}" type="presOf" srcId="{570467E4-46F8-4CAF-BCDD-305A2AD91A38}" destId="{8DDFFCA5-9FA1-4BFA-BA4D-95C382DC0168}" srcOrd="0" destOrd="0" presId="urn:microsoft.com/office/officeart/2016/7/layout/RepeatingBendingProcessNew"/>
    <dgm:cxn modelId="{95D76C4A-2FB4-4B5E-8984-1527E1DCD9AB}" type="presOf" srcId="{331659EC-A5EB-4D6A-AB57-24606038275F}" destId="{87AE95EE-AE2F-488B-B69E-DB94DD220CA8}" srcOrd="1" destOrd="0" presId="urn:microsoft.com/office/officeart/2016/7/layout/RepeatingBendingProcessNew"/>
    <dgm:cxn modelId="{EC627E4C-3D16-4A87-AA41-333626C3FB80}" type="presOf" srcId="{D81B1499-814E-4F83-8AEE-8942C0EF4FDC}" destId="{F5F3552C-37CC-4A35-80F0-BFDBEDFFB01C}" srcOrd="1" destOrd="0" presId="urn:microsoft.com/office/officeart/2016/7/layout/RepeatingBendingProcessNew"/>
    <dgm:cxn modelId="{BC80314D-9A53-48C5-8B20-CDC0AEDF5717}" srcId="{1A387706-D179-49B7-9347-25B9F04E8AA4}" destId="{570467E4-46F8-4CAF-BCDD-305A2AD91A38}" srcOrd="0" destOrd="0" parTransId="{FD6A7E8F-85A6-42FD-9577-2DE923B438AD}" sibTransId="{05732D40-11E8-40C8-92C9-39FA1A9A52BC}"/>
    <dgm:cxn modelId="{2F339E53-C518-4033-B575-FBBDF996ABF7}" srcId="{1A387706-D179-49B7-9347-25B9F04E8AA4}" destId="{582892AE-4428-4460-B065-02BF10305B1C}" srcOrd="1" destOrd="0" parTransId="{F3431FAB-5F70-4C4F-BEA3-5F95FD2A9CAC}" sibTransId="{331659EC-A5EB-4D6A-AB57-24606038275F}"/>
    <dgm:cxn modelId="{B675B062-0F71-4766-96BA-8884E80822DF}" type="presOf" srcId="{9466BA9C-A045-4715-9152-AAE3DD4B4DBE}" destId="{7AC6C9C0-6FC8-4B8E-9925-87EA0485F33C}" srcOrd="1" destOrd="0" presId="urn:microsoft.com/office/officeart/2016/7/layout/RepeatingBendingProcessNew"/>
    <dgm:cxn modelId="{C1D63069-4F26-4A35-B68E-CD8C5ED172F0}" type="presOf" srcId="{0AF9CFC9-B0DF-46C5-B247-4CE14878D735}" destId="{CDC82AA3-15C2-459F-83E2-BC152B4F5AC6}" srcOrd="0" destOrd="0" presId="urn:microsoft.com/office/officeart/2016/7/layout/RepeatingBendingProcessNew"/>
    <dgm:cxn modelId="{26AFE96C-D923-44E1-96B4-399E7841EF52}" type="presOf" srcId="{9BC4DC1D-C24A-4B28-AD4A-A0CF60E42FF3}" destId="{33174FB2-59BD-4530-BA4E-A32D930A3E45}" srcOrd="0" destOrd="0" presId="urn:microsoft.com/office/officeart/2016/7/layout/RepeatingBendingProcessNew"/>
    <dgm:cxn modelId="{B02C4370-281A-4599-B36A-6810C6DFC928}" type="presOf" srcId="{F3BF4611-4F9B-45C4-B1F4-590740CE9F82}" destId="{2C9BD18E-F5B0-4280-B12F-B36D6A4B0BA6}" srcOrd="1" destOrd="0" presId="urn:microsoft.com/office/officeart/2016/7/layout/RepeatingBendingProcessNew"/>
    <dgm:cxn modelId="{C3491172-EFC9-4138-B922-072AB6AD38D4}" type="presOf" srcId="{66216D78-AD47-4C53-847B-BB9ECACACC20}" destId="{812042FA-BF3D-4684-B16E-48393E81538B}" srcOrd="0" destOrd="0" presId="urn:microsoft.com/office/officeart/2016/7/layout/RepeatingBendingProcessNew"/>
    <dgm:cxn modelId="{9BC7D479-4C50-46C0-AB6E-465BB9725367}" type="presOf" srcId="{63246C1B-6D2D-446B-B366-11B15C2B2995}" destId="{3B7013ED-A4B5-4824-9E60-4616266C81C4}" srcOrd="0" destOrd="0" presId="urn:microsoft.com/office/officeart/2016/7/layout/RepeatingBendingProcessNew"/>
    <dgm:cxn modelId="{6A8D497A-246F-4D44-97BD-7121A7D86E0A}" srcId="{1A387706-D179-49B7-9347-25B9F04E8AA4}" destId="{B29C05FD-9191-40AC-B870-BA944A4BCEC4}" srcOrd="2" destOrd="0" parTransId="{A1A9B53C-D98D-44E7-9C17-075E36549EA7}" sibTransId="{9466BA9C-A045-4715-9152-AAE3DD4B4DBE}"/>
    <dgm:cxn modelId="{21C5A97E-9BD5-4810-B6F9-05B9D88F70A0}" type="presOf" srcId="{331659EC-A5EB-4D6A-AB57-24606038275F}" destId="{CC5D5D2A-CB73-40EC-8B34-888A0F9EA42A}" srcOrd="0" destOrd="0" presId="urn:microsoft.com/office/officeart/2016/7/layout/RepeatingBendingProcessNew"/>
    <dgm:cxn modelId="{5140A582-1B18-4F33-A9C5-87D5E75A27C7}" type="presOf" srcId="{90AC2DB7-A27F-41A5-B920-B6686079DA63}" destId="{3BE60DAA-97CE-455F-9A58-F6AA1CE8D052}" srcOrd="0" destOrd="0" presId="urn:microsoft.com/office/officeart/2016/7/layout/RepeatingBendingProcessNew"/>
    <dgm:cxn modelId="{4425A684-3F7E-4086-AB30-F121D5662AA5}" type="presOf" srcId="{05732D40-11E8-40C8-92C9-39FA1A9A52BC}" destId="{7302AFF3-7C70-4459-A54B-0E165397B6A2}" srcOrd="1" destOrd="0" presId="urn:microsoft.com/office/officeart/2016/7/layout/RepeatingBendingProcessNew"/>
    <dgm:cxn modelId="{85709C88-5AC4-4677-8D9D-053D8B825CCB}" srcId="{1A387706-D179-49B7-9347-25B9F04E8AA4}" destId="{69911592-4B11-4CFD-9BB8-96CF20BE1015}" srcOrd="9" destOrd="0" parTransId="{759B5E35-BBED-4F86-9E77-7A39769FF60A}" sibTransId="{3AA92B8D-D89E-49B2-A7ED-F60885F6E282}"/>
    <dgm:cxn modelId="{1A9AE889-254B-4896-86ED-DF1B331F10CC}" type="presOf" srcId="{69911592-4B11-4CFD-9BB8-96CF20BE1015}" destId="{C7BE1552-3AEE-4855-90EE-28CE6F3FB354}" srcOrd="0" destOrd="0" presId="urn:microsoft.com/office/officeart/2016/7/layout/RepeatingBendingProcessNew"/>
    <dgm:cxn modelId="{EE4ED6AE-F05E-42BB-B7BF-B993114F4F85}" type="presOf" srcId="{D81B1499-814E-4F83-8AEE-8942C0EF4FDC}" destId="{F9E1FAA8-ED02-44EF-BC7F-71F33962B137}" srcOrd="0" destOrd="0" presId="urn:microsoft.com/office/officeart/2016/7/layout/RepeatingBendingProcessNew"/>
    <dgm:cxn modelId="{7C8231B1-5028-4694-89BA-8FB59C25D16C}" srcId="{1A387706-D179-49B7-9347-25B9F04E8AA4}" destId="{54A23698-1A82-4314-9F8B-B449EB3A2A7C}" srcOrd="4" destOrd="0" parTransId="{A87E1573-7B72-4155-9DC0-53D5FFC02EBB}" sibTransId="{75A35B9A-655E-4937-B21E-9DFE86E72FFD}"/>
    <dgm:cxn modelId="{F0A28AB5-BF9D-4425-AE95-2C936F5B1192}" srcId="{1A387706-D179-49B7-9347-25B9F04E8AA4}" destId="{86DF064F-F613-46E5-9A01-F615D32655FB}" srcOrd="3" destOrd="0" parTransId="{E3478C90-6059-47CF-BBA7-16E937FAD9AB}" sibTransId="{90AC2DB7-A27F-41A5-B920-B6686079DA63}"/>
    <dgm:cxn modelId="{88EE3FB8-386A-44AD-B38C-BC1768AD7909}" srcId="{1A387706-D179-49B7-9347-25B9F04E8AA4}" destId="{DB224278-9C1C-43FF-96E5-E4931683D233}" srcOrd="6" destOrd="0" parTransId="{C24285C9-F22D-4270-8A28-F57B6B4ACD50}" sibTransId="{D81B1499-814E-4F83-8AEE-8942C0EF4FDC}"/>
    <dgm:cxn modelId="{671B78CD-25BC-4B9C-9DCE-C7B7ABC02E71}" srcId="{1A387706-D179-49B7-9347-25B9F04E8AA4}" destId="{0AF9CFC9-B0DF-46C5-B247-4CE14878D735}" srcOrd="5" destOrd="0" parTransId="{A61E435F-B958-499E-8210-305486B8318B}" sibTransId="{9BC4DC1D-C24A-4B28-AD4A-A0CF60E42FF3}"/>
    <dgm:cxn modelId="{D78F6CCF-5D55-4CB7-8D2D-A0A7BFE9B11B}" type="presOf" srcId="{05732D40-11E8-40C8-92C9-39FA1A9A52BC}" destId="{D532FC0C-9A6A-4B7C-BFED-FF2CF0F3713B}" srcOrd="0" destOrd="0" presId="urn:microsoft.com/office/officeart/2016/7/layout/RepeatingBendingProcessNew"/>
    <dgm:cxn modelId="{A7C812D2-E082-44DE-84A7-51984203BE5D}" type="presOf" srcId="{582892AE-4428-4460-B065-02BF10305B1C}" destId="{1709E81D-67E6-400E-8750-959AEA3496B2}" srcOrd="0" destOrd="0" presId="urn:microsoft.com/office/officeart/2016/7/layout/RepeatingBendingProcessNew"/>
    <dgm:cxn modelId="{1EB46ED9-A309-47C9-BD6F-6B59E210BA56}" type="presOf" srcId="{90AC2DB7-A27F-41A5-B920-B6686079DA63}" destId="{CA86EBA1-C4A2-4B98-BD93-32556E65CC03}" srcOrd="1" destOrd="0" presId="urn:microsoft.com/office/officeart/2016/7/layout/RepeatingBendingProcessNew"/>
    <dgm:cxn modelId="{3CB2D2DC-0F80-440D-A7E8-F0AE38DEEC65}" type="presOf" srcId="{1A387706-D179-49B7-9347-25B9F04E8AA4}" destId="{7C74CC13-B1D0-46C7-B506-D04620971596}" srcOrd="0" destOrd="0" presId="urn:microsoft.com/office/officeart/2016/7/layout/RepeatingBendingProcessNew"/>
    <dgm:cxn modelId="{1A49B1E0-3B73-4F2D-AABB-A691FD3A7296}" srcId="{1A387706-D179-49B7-9347-25B9F04E8AA4}" destId="{66216D78-AD47-4C53-847B-BB9ECACACC20}" srcOrd="7" destOrd="0" parTransId="{726C2AE0-6DE8-4D80-B865-6E415A71AB7A}" sibTransId="{F3BF4611-4F9B-45C4-B1F4-590740CE9F82}"/>
    <dgm:cxn modelId="{7A8E39E2-C001-4C06-A34D-775AFE5CFB3F}" type="presOf" srcId="{F3BF4611-4F9B-45C4-B1F4-590740CE9F82}" destId="{BB05D69C-F759-46C8-BB70-51B930409539}" srcOrd="0" destOrd="0" presId="urn:microsoft.com/office/officeart/2016/7/layout/RepeatingBendingProcessNew"/>
    <dgm:cxn modelId="{09F6A7E4-1B45-47CE-A418-46824F0A638E}" type="presOf" srcId="{9466BA9C-A045-4715-9152-AAE3DD4B4DBE}" destId="{7EBBD902-ECAF-476D-B46F-2ACD64DD8B7E}" srcOrd="0" destOrd="0" presId="urn:microsoft.com/office/officeart/2016/7/layout/RepeatingBendingProcessNew"/>
    <dgm:cxn modelId="{FA3D1DF9-EB36-45A7-973B-E48B1B3483F3}" type="presOf" srcId="{75A35B9A-655E-4937-B21E-9DFE86E72FFD}" destId="{0B2C7738-FCDB-4135-80E9-3C441599487F}" srcOrd="1" destOrd="0" presId="urn:microsoft.com/office/officeart/2016/7/layout/RepeatingBendingProcessNew"/>
    <dgm:cxn modelId="{D721EEAA-3277-4425-81D1-D0E6C64B920B}" type="presParOf" srcId="{7C74CC13-B1D0-46C7-B506-D04620971596}" destId="{8DDFFCA5-9FA1-4BFA-BA4D-95C382DC0168}" srcOrd="0" destOrd="0" presId="urn:microsoft.com/office/officeart/2016/7/layout/RepeatingBendingProcessNew"/>
    <dgm:cxn modelId="{CFADE9C2-BE56-46C4-9422-2DD6F99D4668}" type="presParOf" srcId="{7C74CC13-B1D0-46C7-B506-D04620971596}" destId="{D532FC0C-9A6A-4B7C-BFED-FF2CF0F3713B}" srcOrd="1" destOrd="0" presId="urn:microsoft.com/office/officeart/2016/7/layout/RepeatingBendingProcessNew"/>
    <dgm:cxn modelId="{E70896CF-5F07-447F-A4AC-E414CE263C10}" type="presParOf" srcId="{D532FC0C-9A6A-4B7C-BFED-FF2CF0F3713B}" destId="{7302AFF3-7C70-4459-A54B-0E165397B6A2}" srcOrd="0" destOrd="0" presId="urn:microsoft.com/office/officeart/2016/7/layout/RepeatingBendingProcessNew"/>
    <dgm:cxn modelId="{D0312163-952D-467C-B80A-4FEEAFAD6086}" type="presParOf" srcId="{7C74CC13-B1D0-46C7-B506-D04620971596}" destId="{1709E81D-67E6-400E-8750-959AEA3496B2}" srcOrd="2" destOrd="0" presId="urn:microsoft.com/office/officeart/2016/7/layout/RepeatingBendingProcessNew"/>
    <dgm:cxn modelId="{E5084924-63F0-4710-B95C-D6FEABCF5BAB}" type="presParOf" srcId="{7C74CC13-B1D0-46C7-B506-D04620971596}" destId="{CC5D5D2A-CB73-40EC-8B34-888A0F9EA42A}" srcOrd="3" destOrd="0" presId="urn:microsoft.com/office/officeart/2016/7/layout/RepeatingBendingProcessNew"/>
    <dgm:cxn modelId="{BFD520F9-2341-4257-A7A3-546641600B12}" type="presParOf" srcId="{CC5D5D2A-CB73-40EC-8B34-888A0F9EA42A}" destId="{87AE95EE-AE2F-488B-B69E-DB94DD220CA8}" srcOrd="0" destOrd="0" presId="urn:microsoft.com/office/officeart/2016/7/layout/RepeatingBendingProcessNew"/>
    <dgm:cxn modelId="{76CE11B4-6B9D-4F1D-9985-4421710BAE34}" type="presParOf" srcId="{7C74CC13-B1D0-46C7-B506-D04620971596}" destId="{0B1B8E64-1DF8-41FF-8894-7E9D198A2ADD}" srcOrd="4" destOrd="0" presId="urn:microsoft.com/office/officeart/2016/7/layout/RepeatingBendingProcessNew"/>
    <dgm:cxn modelId="{D99C4DD1-F37A-45ED-848D-A00D9D5AD399}" type="presParOf" srcId="{7C74CC13-B1D0-46C7-B506-D04620971596}" destId="{7EBBD902-ECAF-476D-B46F-2ACD64DD8B7E}" srcOrd="5" destOrd="0" presId="urn:microsoft.com/office/officeart/2016/7/layout/RepeatingBendingProcessNew"/>
    <dgm:cxn modelId="{F7814015-D0ED-48BA-AD26-0779258BEBD4}" type="presParOf" srcId="{7EBBD902-ECAF-476D-B46F-2ACD64DD8B7E}" destId="{7AC6C9C0-6FC8-4B8E-9925-87EA0485F33C}" srcOrd="0" destOrd="0" presId="urn:microsoft.com/office/officeart/2016/7/layout/RepeatingBendingProcessNew"/>
    <dgm:cxn modelId="{8B5442AD-82C3-429A-A2E0-4F64C816A8AF}" type="presParOf" srcId="{7C74CC13-B1D0-46C7-B506-D04620971596}" destId="{B93025E2-17E8-4FF2-A3FF-6750D17D7FEA}" srcOrd="6" destOrd="0" presId="urn:microsoft.com/office/officeart/2016/7/layout/RepeatingBendingProcessNew"/>
    <dgm:cxn modelId="{43DC516E-A519-4A4F-812D-3076D6283937}" type="presParOf" srcId="{7C74CC13-B1D0-46C7-B506-D04620971596}" destId="{3BE60DAA-97CE-455F-9A58-F6AA1CE8D052}" srcOrd="7" destOrd="0" presId="urn:microsoft.com/office/officeart/2016/7/layout/RepeatingBendingProcessNew"/>
    <dgm:cxn modelId="{63E9A672-C5A3-4076-8B23-67F32B6AD556}" type="presParOf" srcId="{3BE60DAA-97CE-455F-9A58-F6AA1CE8D052}" destId="{CA86EBA1-C4A2-4B98-BD93-32556E65CC03}" srcOrd="0" destOrd="0" presId="urn:microsoft.com/office/officeart/2016/7/layout/RepeatingBendingProcessNew"/>
    <dgm:cxn modelId="{F1BBBBB1-03F2-4B94-96BD-858F8CEB9FE1}" type="presParOf" srcId="{7C74CC13-B1D0-46C7-B506-D04620971596}" destId="{645DEF97-0E50-409C-990A-FF40DC8BA5B2}" srcOrd="8" destOrd="0" presId="urn:microsoft.com/office/officeart/2016/7/layout/RepeatingBendingProcessNew"/>
    <dgm:cxn modelId="{A5397A04-2C9B-497A-9C8C-9FC828447B85}" type="presParOf" srcId="{7C74CC13-B1D0-46C7-B506-D04620971596}" destId="{7ABAD8ED-FDD4-4C50-BA68-8068F9FF0CA0}" srcOrd="9" destOrd="0" presId="urn:microsoft.com/office/officeart/2016/7/layout/RepeatingBendingProcessNew"/>
    <dgm:cxn modelId="{AAC39A33-E853-41C0-8A5E-6C170ECAFA69}" type="presParOf" srcId="{7ABAD8ED-FDD4-4C50-BA68-8068F9FF0CA0}" destId="{0B2C7738-FCDB-4135-80E9-3C441599487F}" srcOrd="0" destOrd="0" presId="urn:microsoft.com/office/officeart/2016/7/layout/RepeatingBendingProcessNew"/>
    <dgm:cxn modelId="{56B05C94-2B98-4706-8B43-3E47D079EA54}" type="presParOf" srcId="{7C74CC13-B1D0-46C7-B506-D04620971596}" destId="{CDC82AA3-15C2-459F-83E2-BC152B4F5AC6}" srcOrd="10" destOrd="0" presId="urn:microsoft.com/office/officeart/2016/7/layout/RepeatingBendingProcessNew"/>
    <dgm:cxn modelId="{CAE55CAF-9744-40F4-AE2C-7B0B3FC710FE}" type="presParOf" srcId="{7C74CC13-B1D0-46C7-B506-D04620971596}" destId="{33174FB2-59BD-4530-BA4E-A32D930A3E45}" srcOrd="11" destOrd="0" presId="urn:microsoft.com/office/officeart/2016/7/layout/RepeatingBendingProcessNew"/>
    <dgm:cxn modelId="{4BDE588C-7577-4F17-AFE4-1B4D0AAEB136}" type="presParOf" srcId="{33174FB2-59BD-4530-BA4E-A32D930A3E45}" destId="{88CBCCCA-D388-497C-AAB9-2D244B0FD41D}" srcOrd="0" destOrd="0" presId="urn:microsoft.com/office/officeart/2016/7/layout/RepeatingBendingProcessNew"/>
    <dgm:cxn modelId="{192788EF-CDA3-463E-BE48-FC36E191CDED}" type="presParOf" srcId="{7C74CC13-B1D0-46C7-B506-D04620971596}" destId="{E907C72C-18ED-47CF-A305-EACA502DDAD7}" srcOrd="12" destOrd="0" presId="urn:microsoft.com/office/officeart/2016/7/layout/RepeatingBendingProcessNew"/>
    <dgm:cxn modelId="{2FC30236-54B4-48EF-A5F8-54D51D73E699}" type="presParOf" srcId="{7C74CC13-B1D0-46C7-B506-D04620971596}" destId="{F9E1FAA8-ED02-44EF-BC7F-71F33962B137}" srcOrd="13" destOrd="0" presId="urn:microsoft.com/office/officeart/2016/7/layout/RepeatingBendingProcessNew"/>
    <dgm:cxn modelId="{FA106930-194E-490E-B0C8-57E3EEB4212A}" type="presParOf" srcId="{F9E1FAA8-ED02-44EF-BC7F-71F33962B137}" destId="{F5F3552C-37CC-4A35-80F0-BFDBEDFFB01C}" srcOrd="0" destOrd="0" presId="urn:microsoft.com/office/officeart/2016/7/layout/RepeatingBendingProcessNew"/>
    <dgm:cxn modelId="{A78D34EE-A519-4A49-B4A9-BD86A1EF8893}" type="presParOf" srcId="{7C74CC13-B1D0-46C7-B506-D04620971596}" destId="{812042FA-BF3D-4684-B16E-48393E81538B}" srcOrd="14" destOrd="0" presId="urn:microsoft.com/office/officeart/2016/7/layout/RepeatingBendingProcessNew"/>
    <dgm:cxn modelId="{93D3C162-FCB4-49AE-96F1-E42564F968AF}" type="presParOf" srcId="{7C74CC13-B1D0-46C7-B506-D04620971596}" destId="{BB05D69C-F759-46C8-BB70-51B930409539}" srcOrd="15" destOrd="0" presId="urn:microsoft.com/office/officeart/2016/7/layout/RepeatingBendingProcessNew"/>
    <dgm:cxn modelId="{CECB92BD-84BB-488B-B283-FC9A309C5F70}" type="presParOf" srcId="{BB05D69C-F759-46C8-BB70-51B930409539}" destId="{2C9BD18E-F5B0-4280-B12F-B36D6A4B0BA6}" srcOrd="0" destOrd="0" presId="urn:microsoft.com/office/officeart/2016/7/layout/RepeatingBendingProcessNew"/>
    <dgm:cxn modelId="{F67BF602-9704-41F9-96D6-E20AD7CD2536}" type="presParOf" srcId="{7C74CC13-B1D0-46C7-B506-D04620971596}" destId="{3B7013ED-A4B5-4824-9E60-4616266C81C4}" srcOrd="16" destOrd="0" presId="urn:microsoft.com/office/officeart/2016/7/layout/RepeatingBendingProcessNew"/>
    <dgm:cxn modelId="{6833796A-6661-42AA-B2D9-0431AF0664C0}" type="presParOf" srcId="{7C74CC13-B1D0-46C7-B506-D04620971596}" destId="{11BDC619-0873-4B3A-B39F-B008905E8E19}" srcOrd="17" destOrd="0" presId="urn:microsoft.com/office/officeart/2016/7/layout/RepeatingBendingProcessNew"/>
    <dgm:cxn modelId="{0327479E-A9A1-4948-88E9-57CBB95B23F6}" type="presParOf" srcId="{11BDC619-0873-4B3A-B39F-B008905E8E19}" destId="{01591348-4EEF-4ECD-B01D-EDFFF6750D71}" srcOrd="0" destOrd="0" presId="urn:microsoft.com/office/officeart/2016/7/layout/RepeatingBendingProcessNew"/>
    <dgm:cxn modelId="{345585E1-92C0-4BB5-A788-22256658DF40}" type="presParOf" srcId="{7C74CC13-B1D0-46C7-B506-D04620971596}" destId="{C7BE1552-3AEE-4855-90EE-28CE6F3FB35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387706-D179-49B7-9347-25B9F04E8A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0467E4-46F8-4CAF-BCDD-305A2AD91A38}">
      <dgm:prSet/>
      <dgm:spPr/>
      <dgm:t>
        <a:bodyPr/>
        <a:lstStyle/>
        <a:p>
          <a:r>
            <a:rPr lang="en-US"/>
            <a:t>Faster Time-to-Market:</a:t>
          </a:r>
        </a:p>
      </dgm:t>
    </dgm:pt>
    <dgm:pt modelId="{FD6A7E8F-85A6-42FD-9577-2DE923B438AD}" type="parTrans" cxnId="{BC80314D-9A53-48C5-8B20-CDC0AEDF5717}">
      <dgm:prSet/>
      <dgm:spPr/>
      <dgm:t>
        <a:bodyPr/>
        <a:lstStyle/>
        <a:p>
          <a:endParaRPr lang="en-US"/>
        </a:p>
      </dgm:t>
    </dgm:pt>
    <dgm:pt modelId="{05732D40-11E8-40C8-92C9-39FA1A9A52BC}" type="sibTrans" cxnId="{BC80314D-9A53-48C5-8B20-CDC0AEDF5717}">
      <dgm:prSet/>
      <dgm:spPr/>
      <dgm:t>
        <a:bodyPr/>
        <a:lstStyle/>
        <a:p>
          <a:endParaRPr lang="en-US"/>
        </a:p>
      </dgm:t>
    </dgm:pt>
    <dgm:pt modelId="{582892AE-4428-4460-B065-02BF10305B1C}">
      <dgm:prSet/>
      <dgm:spPr/>
      <dgm:t>
        <a:bodyPr/>
        <a:lstStyle/>
        <a:p>
          <a:r>
            <a:rPr lang="en-US"/>
            <a:t>Reduced time for coding, testing, and deployment.</a:t>
          </a:r>
        </a:p>
      </dgm:t>
    </dgm:pt>
    <dgm:pt modelId="{F3431FAB-5F70-4C4F-BEA3-5F95FD2A9CAC}" type="parTrans" cxnId="{2F339E53-C518-4033-B575-FBBDF996ABF7}">
      <dgm:prSet/>
      <dgm:spPr/>
      <dgm:t>
        <a:bodyPr/>
        <a:lstStyle/>
        <a:p>
          <a:endParaRPr lang="en-US"/>
        </a:p>
      </dgm:t>
    </dgm:pt>
    <dgm:pt modelId="{331659EC-A5EB-4D6A-AB57-24606038275F}" type="sibTrans" cxnId="{2F339E53-C518-4033-B575-FBBDF996ABF7}">
      <dgm:prSet/>
      <dgm:spPr/>
      <dgm:t>
        <a:bodyPr/>
        <a:lstStyle/>
        <a:p>
          <a:endParaRPr lang="en-US"/>
        </a:p>
      </dgm:t>
    </dgm:pt>
    <dgm:pt modelId="{B29C05FD-9191-40AC-B870-BA944A4BCEC4}">
      <dgm:prSet/>
      <dgm:spPr/>
      <dgm:t>
        <a:bodyPr/>
        <a:lstStyle/>
        <a:p>
          <a:r>
            <a:rPr lang="en-US"/>
            <a:t>Cost-Effectiveness:</a:t>
          </a:r>
        </a:p>
      </dgm:t>
    </dgm:pt>
    <dgm:pt modelId="{A1A9B53C-D98D-44E7-9C17-075E36549EA7}" type="parTrans" cxnId="{6A8D497A-246F-4D44-97BD-7121A7D86E0A}">
      <dgm:prSet/>
      <dgm:spPr/>
      <dgm:t>
        <a:bodyPr/>
        <a:lstStyle/>
        <a:p>
          <a:endParaRPr lang="en-US"/>
        </a:p>
      </dgm:t>
    </dgm:pt>
    <dgm:pt modelId="{9466BA9C-A045-4715-9152-AAE3DD4B4DBE}" type="sibTrans" cxnId="{6A8D497A-246F-4D44-97BD-7121A7D86E0A}">
      <dgm:prSet/>
      <dgm:spPr/>
      <dgm:t>
        <a:bodyPr/>
        <a:lstStyle/>
        <a:p>
          <a:endParaRPr lang="en-US"/>
        </a:p>
      </dgm:t>
    </dgm:pt>
    <dgm:pt modelId="{86DF064F-F613-46E5-9A01-F615D32655FB}">
      <dgm:prSet/>
      <dgm:spPr/>
      <dgm:t>
        <a:bodyPr/>
        <a:lstStyle/>
        <a:p>
          <a:r>
            <a:rPr lang="en-US"/>
            <a:t>Minimized reliance on high-cost resources for repetitive tasks.</a:t>
          </a:r>
        </a:p>
      </dgm:t>
    </dgm:pt>
    <dgm:pt modelId="{E3478C90-6059-47CF-BBA7-16E937FAD9AB}" type="parTrans" cxnId="{F0A28AB5-BF9D-4425-AE95-2C936F5B1192}">
      <dgm:prSet/>
      <dgm:spPr/>
      <dgm:t>
        <a:bodyPr/>
        <a:lstStyle/>
        <a:p>
          <a:endParaRPr lang="en-US"/>
        </a:p>
      </dgm:t>
    </dgm:pt>
    <dgm:pt modelId="{90AC2DB7-A27F-41A5-B920-B6686079DA63}" type="sibTrans" cxnId="{F0A28AB5-BF9D-4425-AE95-2C936F5B1192}">
      <dgm:prSet/>
      <dgm:spPr/>
      <dgm:t>
        <a:bodyPr/>
        <a:lstStyle/>
        <a:p>
          <a:endParaRPr lang="en-US"/>
        </a:p>
      </dgm:t>
    </dgm:pt>
    <dgm:pt modelId="{54A23698-1A82-4314-9F8B-B449EB3A2A7C}">
      <dgm:prSet/>
      <dgm:spPr/>
      <dgm:t>
        <a:bodyPr/>
        <a:lstStyle/>
        <a:p>
          <a:r>
            <a:rPr lang="en-US"/>
            <a:t>Improved Collaboration:</a:t>
          </a:r>
        </a:p>
      </dgm:t>
    </dgm:pt>
    <dgm:pt modelId="{A87E1573-7B72-4155-9DC0-53D5FFC02EBB}" type="parTrans" cxnId="{7C8231B1-5028-4694-89BA-8FB59C25D16C}">
      <dgm:prSet/>
      <dgm:spPr/>
      <dgm:t>
        <a:bodyPr/>
        <a:lstStyle/>
        <a:p>
          <a:endParaRPr lang="en-US"/>
        </a:p>
      </dgm:t>
    </dgm:pt>
    <dgm:pt modelId="{75A35B9A-655E-4937-B21E-9DFE86E72FFD}" type="sibTrans" cxnId="{7C8231B1-5028-4694-89BA-8FB59C25D16C}">
      <dgm:prSet/>
      <dgm:spPr/>
      <dgm:t>
        <a:bodyPr/>
        <a:lstStyle/>
        <a:p>
          <a:endParaRPr lang="en-US"/>
        </a:p>
      </dgm:t>
    </dgm:pt>
    <dgm:pt modelId="{0AF9CFC9-B0DF-46C5-B247-4CE14878D735}">
      <dgm:prSet/>
      <dgm:spPr/>
      <dgm:t>
        <a:bodyPr/>
        <a:lstStyle/>
        <a:p>
          <a:r>
            <a:rPr lang="en-US"/>
            <a:t>Business users can actively participate through LCNC platforms.</a:t>
          </a:r>
        </a:p>
      </dgm:t>
    </dgm:pt>
    <dgm:pt modelId="{A61E435F-B958-499E-8210-305486B8318B}" type="parTrans" cxnId="{671B78CD-25BC-4B9C-9DCE-C7B7ABC02E71}">
      <dgm:prSet/>
      <dgm:spPr/>
      <dgm:t>
        <a:bodyPr/>
        <a:lstStyle/>
        <a:p>
          <a:endParaRPr lang="en-US"/>
        </a:p>
      </dgm:t>
    </dgm:pt>
    <dgm:pt modelId="{9BC4DC1D-C24A-4B28-AD4A-A0CF60E42FF3}" type="sibTrans" cxnId="{671B78CD-25BC-4B9C-9DCE-C7B7ABC02E71}">
      <dgm:prSet/>
      <dgm:spPr/>
      <dgm:t>
        <a:bodyPr/>
        <a:lstStyle/>
        <a:p>
          <a:endParaRPr lang="en-US"/>
        </a:p>
      </dgm:t>
    </dgm:pt>
    <dgm:pt modelId="{DB224278-9C1C-43FF-96E5-E4931683D233}">
      <dgm:prSet/>
      <dgm:spPr/>
      <dgm:t>
        <a:bodyPr/>
        <a:lstStyle/>
        <a:p>
          <a:r>
            <a:rPr lang="en-US"/>
            <a:t>Increased Agility:</a:t>
          </a:r>
        </a:p>
      </dgm:t>
    </dgm:pt>
    <dgm:pt modelId="{C24285C9-F22D-4270-8A28-F57B6B4ACD50}" type="parTrans" cxnId="{88EE3FB8-386A-44AD-B38C-BC1768AD7909}">
      <dgm:prSet/>
      <dgm:spPr/>
      <dgm:t>
        <a:bodyPr/>
        <a:lstStyle/>
        <a:p>
          <a:endParaRPr lang="en-US"/>
        </a:p>
      </dgm:t>
    </dgm:pt>
    <dgm:pt modelId="{D81B1499-814E-4F83-8AEE-8942C0EF4FDC}" type="sibTrans" cxnId="{88EE3FB8-386A-44AD-B38C-BC1768AD7909}">
      <dgm:prSet/>
      <dgm:spPr/>
      <dgm:t>
        <a:bodyPr/>
        <a:lstStyle/>
        <a:p>
          <a:endParaRPr lang="en-US"/>
        </a:p>
      </dgm:t>
    </dgm:pt>
    <dgm:pt modelId="{66216D78-AD47-4C53-847B-BB9ECACACC20}">
      <dgm:prSet/>
      <dgm:spPr/>
      <dgm:t>
        <a:bodyPr/>
        <a:lstStyle/>
        <a:p>
          <a:r>
            <a:rPr lang="en-US"/>
            <a:t>Rapid prototyping and iterative development.</a:t>
          </a:r>
        </a:p>
      </dgm:t>
    </dgm:pt>
    <dgm:pt modelId="{726C2AE0-6DE8-4D80-B865-6E415A71AB7A}" type="parTrans" cxnId="{1A49B1E0-3B73-4F2D-AABB-A691FD3A7296}">
      <dgm:prSet/>
      <dgm:spPr/>
      <dgm:t>
        <a:bodyPr/>
        <a:lstStyle/>
        <a:p>
          <a:endParaRPr lang="en-US"/>
        </a:p>
      </dgm:t>
    </dgm:pt>
    <dgm:pt modelId="{F3BF4611-4F9B-45C4-B1F4-590740CE9F82}" type="sibTrans" cxnId="{1A49B1E0-3B73-4F2D-AABB-A691FD3A7296}">
      <dgm:prSet/>
      <dgm:spPr/>
      <dgm:t>
        <a:bodyPr/>
        <a:lstStyle/>
        <a:p>
          <a:endParaRPr lang="en-US"/>
        </a:p>
      </dgm:t>
    </dgm:pt>
    <dgm:pt modelId="{63246C1B-6D2D-446B-B366-11B15C2B2995}">
      <dgm:prSet/>
      <dgm:spPr/>
      <dgm:t>
        <a:bodyPr/>
        <a:lstStyle/>
        <a:p>
          <a:r>
            <a:rPr lang="en-US"/>
            <a:t>Enhanced Quality:</a:t>
          </a:r>
        </a:p>
      </dgm:t>
    </dgm:pt>
    <dgm:pt modelId="{97C9F415-2AD2-4A10-8D26-957475CF8BC1}" type="parTrans" cxnId="{89C99625-2E63-4369-ABA7-662EF4C3354F}">
      <dgm:prSet/>
      <dgm:spPr/>
      <dgm:t>
        <a:bodyPr/>
        <a:lstStyle/>
        <a:p>
          <a:endParaRPr lang="en-US"/>
        </a:p>
      </dgm:t>
    </dgm:pt>
    <dgm:pt modelId="{06231B9C-4888-4DBB-AAB8-BA7C2BBBA329}" type="sibTrans" cxnId="{89C99625-2E63-4369-ABA7-662EF4C3354F}">
      <dgm:prSet/>
      <dgm:spPr/>
      <dgm:t>
        <a:bodyPr/>
        <a:lstStyle/>
        <a:p>
          <a:endParaRPr lang="en-US"/>
        </a:p>
      </dgm:t>
    </dgm:pt>
    <dgm:pt modelId="{69911592-4B11-4CFD-9BB8-96CF20BE1015}">
      <dgm:prSet/>
      <dgm:spPr/>
      <dgm:t>
        <a:bodyPr/>
        <a:lstStyle/>
        <a:p>
          <a:r>
            <a:rPr lang="en-US"/>
            <a:t>GenAI ensures better code and test coverage.</a:t>
          </a:r>
        </a:p>
      </dgm:t>
    </dgm:pt>
    <dgm:pt modelId="{759B5E35-BBED-4F86-9E77-7A39769FF60A}" type="parTrans" cxnId="{85709C88-5AC4-4677-8D9D-053D8B825CCB}">
      <dgm:prSet/>
      <dgm:spPr/>
      <dgm:t>
        <a:bodyPr/>
        <a:lstStyle/>
        <a:p>
          <a:endParaRPr lang="en-US"/>
        </a:p>
      </dgm:t>
    </dgm:pt>
    <dgm:pt modelId="{3AA92B8D-D89E-49B2-A7ED-F60885F6E282}" type="sibTrans" cxnId="{85709C88-5AC4-4677-8D9D-053D8B825CCB}">
      <dgm:prSet/>
      <dgm:spPr/>
      <dgm:t>
        <a:bodyPr/>
        <a:lstStyle/>
        <a:p>
          <a:endParaRPr lang="en-US"/>
        </a:p>
      </dgm:t>
    </dgm:pt>
    <dgm:pt modelId="{7C74CC13-B1D0-46C7-B506-D04620971596}" type="pres">
      <dgm:prSet presAssocID="{1A387706-D179-49B7-9347-25B9F04E8AA4}" presName="Name0" presStyleCnt="0">
        <dgm:presLayoutVars>
          <dgm:dir/>
          <dgm:resizeHandles val="exact"/>
        </dgm:presLayoutVars>
      </dgm:prSet>
      <dgm:spPr/>
    </dgm:pt>
    <dgm:pt modelId="{8DDFFCA5-9FA1-4BFA-BA4D-95C382DC0168}" type="pres">
      <dgm:prSet presAssocID="{570467E4-46F8-4CAF-BCDD-305A2AD91A38}" presName="node" presStyleLbl="node1" presStyleIdx="0" presStyleCnt="10">
        <dgm:presLayoutVars>
          <dgm:bulletEnabled val="1"/>
        </dgm:presLayoutVars>
      </dgm:prSet>
      <dgm:spPr/>
    </dgm:pt>
    <dgm:pt modelId="{D532FC0C-9A6A-4B7C-BFED-FF2CF0F3713B}" type="pres">
      <dgm:prSet presAssocID="{05732D40-11E8-40C8-92C9-39FA1A9A52BC}" presName="sibTrans" presStyleLbl="sibTrans1D1" presStyleIdx="0" presStyleCnt="9"/>
      <dgm:spPr/>
    </dgm:pt>
    <dgm:pt modelId="{7302AFF3-7C70-4459-A54B-0E165397B6A2}" type="pres">
      <dgm:prSet presAssocID="{05732D40-11E8-40C8-92C9-39FA1A9A52BC}" presName="connectorText" presStyleLbl="sibTrans1D1" presStyleIdx="0" presStyleCnt="9"/>
      <dgm:spPr/>
    </dgm:pt>
    <dgm:pt modelId="{1709E81D-67E6-400E-8750-959AEA3496B2}" type="pres">
      <dgm:prSet presAssocID="{582892AE-4428-4460-B065-02BF10305B1C}" presName="node" presStyleLbl="node1" presStyleIdx="1" presStyleCnt="10">
        <dgm:presLayoutVars>
          <dgm:bulletEnabled val="1"/>
        </dgm:presLayoutVars>
      </dgm:prSet>
      <dgm:spPr/>
    </dgm:pt>
    <dgm:pt modelId="{CC5D5D2A-CB73-40EC-8B34-888A0F9EA42A}" type="pres">
      <dgm:prSet presAssocID="{331659EC-A5EB-4D6A-AB57-24606038275F}" presName="sibTrans" presStyleLbl="sibTrans1D1" presStyleIdx="1" presStyleCnt="9"/>
      <dgm:spPr/>
    </dgm:pt>
    <dgm:pt modelId="{87AE95EE-AE2F-488B-B69E-DB94DD220CA8}" type="pres">
      <dgm:prSet presAssocID="{331659EC-A5EB-4D6A-AB57-24606038275F}" presName="connectorText" presStyleLbl="sibTrans1D1" presStyleIdx="1" presStyleCnt="9"/>
      <dgm:spPr/>
    </dgm:pt>
    <dgm:pt modelId="{0B1B8E64-1DF8-41FF-8894-7E9D198A2ADD}" type="pres">
      <dgm:prSet presAssocID="{B29C05FD-9191-40AC-B870-BA944A4BCEC4}" presName="node" presStyleLbl="node1" presStyleIdx="2" presStyleCnt="10">
        <dgm:presLayoutVars>
          <dgm:bulletEnabled val="1"/>
        </dgm:presLayoutVars>
      </dgm:prSet>
      <dgm:spPr/>
    </dgm:pt>
    <dgm:pt modelId="{7EBBD902-ECAF-476D-B46F-2ACD64DD8B7E}" type="pres">
      <dgm:prSet presAssocID="{9466BA9C-A045-4715-9152-AAE3DD4B4DBE}" presName="sibTrans" presStyleLbl="sibTrans1D1" presStyleIdx="2" presStyleCnt="9"/>
      <dgm:spPr/>
    </dgm:pt>
    <dgm:pt modelId="{7AC6C9C0-6FC8-4B8E-9925-87EA0485F33C}" type="pres">
      <dgm:prSet presAssocID="{9466BA9C-A045-4715-9152-AAE3DD4B4DBE}" presName="connectorText" presStyleLbl="sibTrans1D1" presStyleIdx="2" presStyleCnt="9"/>
      <dgm:spPr/>
    </dgm:pt>
    <dgm:pt modelId="{B93025E2-17E8-4FF2-A3FF-6750D17D7FEA}" type="pres">
      <dgm:prSet presAssocID="{86DF064F-F613-46E5-9A01-F615D32655FB}" presName="node" presStyleLbl="node1" presStyleIdx="3" presStyleCnt="10">
        <dgm:presLayoutVars>
          <dgm:bulletEnabled val="1"/>
        </dgm:presLayoutVars>
      </dgm:prSet>
      <dgm:spPr/>
    </dgm:pt>
    <dgm:pt modelId="{3BE60DAA-97CE-455F-9A58-F6AA1CE8D052}" type="pres">
      <dgm:prSet presAssocID="{90AC2DB7-A27F-41A5-B920-B6686079DA63}" presName="sibTrans" presStyleLbl="sibTrans1D1" presStyleIdx="3" presStyleCnt="9"/>
      <dgm:spPr/>
    </dgm:pt>
    <dgm:pt modelId="{CA86EBA1-C4A2-4B98-BD93-32556E65CC03}" type="pres">
      <dgm:prSet presAssocID="{90AC2DB7-A27F-41A5-B920-B6686079DA63}" presName="connectorText" presStyleLbl="sibTrans1D1" presStyleIdx="3" presStyleCnt="9"/>
      <dgm:spPr/>
    </dgm:pt>
    <dgm:pt modelId="{645DEF97-0E50-409C-990A-FF40DC8BA5B2}" type="pres">
      <dgm:prSet presAssocID="{54A23698-1A82-4314-9F8B-B449EB3A2A7C}" presName="node" presStyleLbl="node1" presStyleIdx="4" presStyleCnt="10">
        <dgm:presLayoutVars>
          <dgm:bulletEnabled val="1"/>
        </dgm:presLayoutVars>
      </dgm:prSet>
      <dgm:spPr/>
    </dgm:pt>
    <dgm:pt modelId="{7ABAD8ED-FDD4-4C50-BA68-8068F9FF0CA0}" type="pres">
      <dgm:prSet presAssocID="{75A35B9A-655E-4937-B21E-9DFE86E72FFD}" presName="sibTrans" presStyleLbl="sibTrans1D1" presStyleIdx="4" presStyleCnt="9"/>
      <dgm:spPr/>
    </dgm:pt>
    <dgm:pt modelId="{0B2C7738-FCDB-4135-80E9-3C441599487F}" type="pres">
      <dgm:prSet presAssocID="{75A35B9A-655E-4937-B21E-9DFE86E72FFD}" presName="connectorText" presStyleLbl="sibTrans1D1" presStyleIdx="4" presStyleCnt="9"/>
      <dgm:spPr/>
    </dgm:pt>
    <dgm:pt modelId="{CDC82AA3-15C2-459F-83E2-BC152B4F5AC6}" type="pres">
      <dgm:prSet presAssocID="{0AF9CFC9-B0DF-46C5-B247-4CE14878D735}" presName="node" presStyleLbl="node1" presStyleIdx="5" presStyleCnt="10">
        <dgm:presLayoutVars>
          <dgm:bulletEnabled val="1"/>
        </dgm:presLayoutVars>
      </dgm:prSet>
      <dgm:spPr/>
    </dgm:pt>
    <dgm:pt modelId="{33174FB2-59BD-4530-BA4E-A32D930A3E45}" type="pres">
      <dgm:prSet presAssocID="{9BC4DC1D-C24A-4B28-AD4A-A0CF60E42FF3}" presName="sibTrans" presStyleLbl="sibTrans1D1" presStyleIdx="5" presStyleCnt="9"/>
      <dgm:spPr/>
    </dgm:pt>
    <dgm:pt modelId="{88CBCCCA-D388-497C-AAB9-2D244B0FD41D}" type="pres">
      <dgm:prSet presAssocID="{9BC4DC1D-C24A-4B28-AD4A-A0CF60E42FF3}" presName="connectorText" presStyleLbl="sibTrans1D1" presStyleIdx="5" presStyleCnt="9"/>
      <dgm:spPr/>
    </dgm:pt>
    <dgm:pt modelId="{E907C72C-18ED-47CF-A305-EACA502DDAD7}" type="pres">
      <dgm:prSet presAssocID="{DB224278-9C1C-43FF-96E5-E4931683D233}" presName="node" presStyleLbl="node1" presStyleIdx="6" presStyleCnt="10">
        <dgm:presLayoutVars>
          <dgm:bulletEnabled val="1"/>
        </dgm:presLayoutVars>
      </dgm:prSet>
      <dgm:spPr/>
    </dgm:pt>
    <dgm:pt modelId="{F9E1FAA8-ED02-44EF-BC7F-71F33962B137}" type="pres">
      <dgm:prSet presAssocID="{D81B1499-814E-4F83-8AEE-8942C0EF4FDC}" presName="sibTrans" presStyleLbl="sibTrans1D1" presStyleIdx="6" presStyleCnt="9"/>
      <dgm:spPr/>
    </dgm:pt>
    <dgm:pt modelId="{F5F3552C-37CC-4A35-80F0-BFDBEDFFB01C}" type="pres">
      <dgm:prSet presAssocID="{D81B1499-814E-4F83-8AEE-8942C0EF4FDC}" presName="connectorText" presStyleLbl="sibTrans1D1" presStyleIdx="6" presStyleCnt="9"/>
      <dgm:spPr/>
    </dgm:pt>
    <dgm:pt modelId="{812042FA-BF3D-4684-B16E-48393E81538B}" type="pres">
      <dgm:prSet presAssocID="{66216D78-AD47-4C53-847B-BB9ECACACC20}" presName="node" presStyleLbl="node1" presStyleIdx="7" presStyleCnt="10">
        <dgm:presLayoutVars>
          <dgm:bulletEnabled val="1"/>
        </dgm:presLayoutVars>
      </dgm:prSet>
      <dgm:spPr/>
    </dgm:pt>
    <dgm:pt modelId="{BB05D69C-F759-46C8-BB70-51B930409539}" type="pres">
      <dgm:prSet presAssocID="{F3BF4611-4F9B-45C4-B1F4-590740CE9F82}" presName="sibTrans" presStyleLbl="sibTrans1D1" presStyleIdx="7" presStyleCnt="9"/>
      <dgm:spPr/>
    </dgm:pt>
    <dgm:pt modelId="{2C9BD18E-F5B0-4280-B12F-B36D6A4B0BA6}" type="pres">
      <dgm:prSet presAssocID="{F3BF4611-4F9B-45C4-B1F4-590740CE9F82}" presName="connectorText" presStyleLbl="sibTrans1D1" presStyleIdx="7" presStyleCnt="9"/>
      <dgm:spPr/>
    </dgm:pt>
    <dgm:pt modelId="{3B7013ED-A4B5-4824-9E60-4616266C81C4}" type="pres">
      <dgm:prSet presAssocID="{63246C1B-6D2D-446B-B366-11B15C2B2995}" presName="node" presStyleLbl="node1" presStyleIdx="8" presStyleCnt="10">
        <dgm:presLayoutVars>
          <dgm:bulletEnabled val="1"/>
        </dgm:presLayoutVars>
      </dgm:prSet>
      <dgm:spPr/>
    </dgm:pt>
    <dgm:pt modelId="{11BDC619-0873-4B3A-B39F-B008905E8E19}" type="pres">
      <dgm:prSet presAssocID="{06231B9C-4888-4DBB-AAB8-BA7C2BBBA329}" presName="sibTrans" presStyleLbl="sibTrans1D1" presStyleIdx="8" presStyleCnt="9"/>
      <dgm:spPr/>
    </dgm:pt>
    <dgm:pt modelId="{01591348-4EEF-4ECD-B01D-EDFFF6750D71}" type="pres">
      <dgm:prSet presAssocID="{06231B9C-4888-4DBB-AAB8-BA7C2BBBA329}" presName="connectorText" presStyleLbl="sibTrans1D1" presStyleIdx="8" presStyleCnt="9"/>
      <dgm:spPr/>
    </dgm:pt>
    <dgm:pt modelId="{C7BE1552-3AEE-4855-90EE-28CE6F3FB354}" type="pres">
      <dgm:prSet presAssocID="{69911592-4B11-4CFD-9BB8-96CF20BE1015}" presName="node" presStyleLbl="node1" presStyleIdx="9" presStyleCnt="10">
        <dgm:presLayoutVars>
          <dgm:bulletEnabled val="1"/>
        </dgm:presLayoutVars>
      </dgm:prSet>
      <dgm:spPr/>
    </dgm:pt>
  </dgm:ptLst>
  <dgm:cxnLst>
    <dgm:cxn modelId="{C2DAFD04-49D2-4EAC-94AC-CD34A26B7647}" type="presOf" srcId="{06231B9C-4888-4DBB-AAB8-BA7C2BBBA329}" destId="{11BDC619-0873-4B3A-B39F-B008905E8E19}" srcOrd="0" destOrd="0" presId="urn:microsoft.com/office/officeart/2016/7/layout/RepeatingBendingProcessNew"/>
    <dgm:cxn modelId="{36093B13-433F-4D89-974C-60D81785888F}" type="presOf" srcId="{54A23698-1A82-4314-9F8B-B449EB3A2A7C}" destId="{645DEF97-0E50-409C-990A-FF40DC8BA5B2}" srcOrd="0" destOrd="0" presId="urn:microsoft.com/office/officeart/2016/7/layout/RepeatingBendingProcessNew"/>
    <dgm:cxn modelId="{4825C41C-3594-4745-B8FC-6E942449DE02}" type="presOf" srcId="{75A35B9A-655E-4937-B21E-9DFE86E72FFD}" destId="{7ABAD8ED-FDD4-4C50-BA68-8068F9FF0CA0}" srcOrd="0" destOrd="0" presId="urn:microsoft.com/office/officeart/2016/7/layout/RepeatingBendingProcessNew"/>
    <dgm:cxn modelId="{9BF25F1F-463A-4A00-9EE1-038416B9A201}" type="presOf" srcId="{06231B9C-4888-4DBB-AAB8-BA7C2BBBA329}" destId="{01591348-4EEF-4ECD-B01D-EDFFF6750D71}" srcOrd="1" destOrd="0" presId="urn:microsoft.com/office/officeart/2016/7/layout/RepeatingBendingProcessNew"/>
    <dgm:cxn modelId="{89C99625-2E63-4369-ABA7-662EF4C3354F}" srcId="{1A387706-D179-49B7-9347-25B9F04E8AA4}" destId="{63246C1B-6D2D-446B-B366-11B15C2B2995}" srcOrd="8" destOrd="0" parTransId="{97C9F415-2AD2-4A10-8D26-957475CF8BC1}" sibTransId="{06231B9C-4888-4DBB-AAB8-BA7C2BBBA329}"/>
    <dgm:cxn modelId="{EC7FF42F-10ED-4E84-B8A9-6D76501008E5}" type="presOf" srcId="{9BC4DC1D-C24A-4B28-AD4A-A0CF60E42FF3}" destId="{88CBCCCA-D388-497C-AAB9-2D244B0FD41D}" srcOrd="1" destOrd="0" presId="urn:microsoft.com/office/officeart/2016/7/layout/RepeatingBendingProcessNew"/>
    <dgm:cxn modelId="{1A5C2B38-4F80-4FDE-A205-62B6CFE23F2B}" type="presOf" srcId="{B29C05FD-9191-40AC-B870-BA944A4BCEC4}" destId="{0B1B8E64-1DF8-41FF-8894-7E9D198A2ADD}" srcOrd="0" destOrd="0" presId="urn:microsoft.com/office/officeart/2016/7/layout/RepeatingBendingProcessNew"/>
    <dgm:cxn modelId="{4D991539-1122-4010-97E5-77F78768E1E5}" type="presOf" srcId="{86DF064F-F613-46E5-9A01-F615D32655FB}" destId="{B93025E2-17E8-4FF2-A3FF-6750D17D7FEA}" srcOrd="0" destOrd="0" presId="urn:microsoft.com/office/officeart/2016/7/layout/RepeatingBendingProcessNew"/>
    <dgm:cxn modelId="{F1CA1A39-2C70-4805-A207-AD36D7EF1FEF}" type="presOf" srcId="{DB224278-9C1C-43FF-96E5-E4931683D233}" destId="{E907C72C-18ED-47CF-A305-EACA502DDAD7}" srcOrd="0" destOrd="0" presId="urn:microsoft.com/office/officeart/2016/7/layout/RepeatingBendingProcessNew"/>
    <dgm:cxn modelId="{23102649-02A0-4534-9A13-FA39CFD9CBA1}" type="presOf" srcId="{570467E4-46F8-4CAF-BCDD-305A2AD91A38}" destId="{8DDFFCA5-9FA1-4BFA-BA4D-95C382DC0168}" srcOrd="0" destOrd="0" presId="urn:microsoft.com/office/officeart/2016/7/layout/RepeatingBendingProcessNew"/>
    <dgm:cxn modelId="{95D76C4A-2FB4-4B5E-8984-1527E1DCD9AB}" type="presOf" srcId="{331659EC-A5EB-4D6A-AB57-24606038275F}" destId="{87AE95EE-AE2F-488B-B69E-DB94DD220CA8}" srcOrd="1" destOrd="0" presId="urn:microsoft.com/office/officeart/2016/7/layout/RepeatingBendingProcessNew"/>
    <dgm:cxn modelId="{EC627E4C-3D16-4A87-AA41-333626C3FB80}" type="presOf" srcId="{D81B1499-814E-4F83-8AEE-8942C0EF4FDC}" destId="{F5F3552C-37CC-4A35-80F0-BFDBEDFFB01C}" srcOrd="1" destOrd="0" presId="urn:microsoft.com/office/officeart/2016/7/layout/RepeatingBendingProcessNew"/>
    <dgm:cxn modelId="{BC80314D-9A53-48C5-8B20-CDC0AEDF5717}" srcId="{1A387706-D179-49B7-9347-25B9F04E8AA4}" destId="{570467E4-46F8-4CAF-BCDD-305A2AD91A38}" srcOrd="0" destOrd="0" parTransId="{FD6A7E8F-85A6-42FD-9577-2DE923B438AD}" sibTransId="{05732D40-11E8-40C8-92C9-39FA1A9A52BC}"/>
    <dgm:cxn modelId="{2F339E53-C518-4033-B575-FBBDF996ABF7}" srcId="{1A387706-D179-49B7-9347-25B9F04E8AA4}" destId="{582892AE-4428-4460-B065-02BF10305B1C}" srcOrd="1" destOrd="0" parTransId="{F3431FAB-5F70-4C4F-BEA3-5F95FD2A9CAC}" sibTransId="{331659EC-A5EB-4D6A-AB57-24606038275F}"/>
    <dgm:cxn modelId="{B675B062-0F71-4766-96BA-8884E80822DF}" type="presOf" srcId="{9466BA9C-A045-4715-9152-AAE3DD4B4DBE}" destId="{7AC6C9C0-6FC8-4B8E-9925-87EA0485F33C}" srcOrd="1" destOrd="0" presId="urn:microsoft.com/office/officeart/2016/7/layout/RepeatingBendingProcessNew"/>
    <dgm:cxn modelId="{C1D63069-4F26-4A35-B68E-CD8C5ED172F0}" type="presOf" srcId="{0AF9CFC9-B0DF-46C5-B247-4CE14878D735}" destId="{CDC82AA3-15C2-459F-83E2-BC152B4F5AC6}" srcOrd="0" destOrd="0" presId="urn:microsoft.com/office/officeart/2016/7/layout/RepeatingBendingProcessNew"/>
    <dgm:cxn modelId="{26AFE96C-D923-44E1-96B4-399E7841EF52}" type="presOf" srcId="{9BC4DC1D-C24A-4B28-AD4A-A0CF60E42FF3}" destId="{33174FB2-59BD-4530-BA4E-A32D930A3E45}" srcOrd="0" destOrd="0" presId="urn:microsoft.com/office/officeart/2016/7/layout/RepeatingBendingProcessNew"/>
    <dgm:cxn modelId="{B02C4370-281A-4599-B36A-6810C6DFC928}" type="presOf" srcId="{F3BF4611-4F9B-45C4-B1F4-590740CE9F82}" destId="{2C9BD18E-F5B0-4280-B12F-B36D6A4B0BA6}" srcOrd="1" destOrd="0" presId="urn:microsoft.com/office/officeart/2016/7/layout/RepeatingBendingProcessNew"/>
    <dgm:cxn modelId="{C3491172-EFC9-4138-B922-072AB6AD38D4}" type="presOf" srcId="{66216D78-AD47-4C53-847B-BB9ECACACC20}" destId="{812042FA-BF3D-4684-B16E-48393E81538B}" srcOrd="0" destOrd="0" presId="urn:microsoft.com/office/officeart/2016/7/layout/RepeatingBendingProcessNew"/>
    <dgm:cxn modelId="{9BC7D479-4C50-46C0-AB6E-465BB9725367}" type="presOf" srcId="{63246C1B-6D2D-446B-B366-11B15C2B2995}" destId="{3B7013ED-A4B5-4824-9E60-4616266C81C4}" srcOrd="0" destOrd="0" presId="urn:microsoft.com/office/officeart/2016/7/layout/RepeatingBendingProcessNew"/>
    <dgm:cxn modelId="{6A8D497A-246F-4D44-97BD-7121A7D86E0A}" srcId="{1A387706-D179-49B7-9347-25B9F04E8AA4}" destId="{B29C05FD-9191-40AC-B870-BA944A4BCEC4}" srcOrd="2" destOrd="0" parTransId="{A1A9B53C-D98D-44E7-9C17-075E36549EA7}" sibTransId="{9466BA9C-A045-4715-9152-AAE3DD4B4DBE}"/>
    <dgm:cxn modelId="{21C5A97E-9BD5-4810-B6F9-05B9D88F70A0}" type="presOf" srcId="{331659EC-A5EB-4D6A-AB57-24606038275F}" destId="{CC5D5D2A-CB73-40EC-8B34-888A0F9EA42A}" srcOrd="0" destOrd="0" presId="urn:microsoft.com/office/officeart/2016/7/layout/RepeatingBendingProcessNew"/>
    <dgm:cxn modelId="{5140A582-1B18-4F33-A9C5-87D5E75A27C7}" type="presOf" srcId="{90AC2DB7-A27F-41A5-B920-B6686079DA63}" destId="{3BE60DAA-97CE-455F-9A58-F6AA1CE8D052}" srcOrd="0" destOrd="0" presId="urn:microsoft.com/office/officeart/2016/7/layout/RepeatingBendingProcessNew"/>
    <dgm:cxn modelId="{4425A684-3F7E-4086-AB30-F121D5662AA5}" type="presOf" srcId="{05732D40-11E8-40C8-92C9-39FA1A9A52BC}" destId="{7302AFF3-7C70-4459-A54B-0E165397B6A2}" srcOrd="1" destOrd="0" presId="urn:microsoft.com/office/officeart/2016/7/layout/RepeatingBendingProcessNew"/>
    <dgm:cxn modelId="{85709C88-5AC4-4677-8D9D-053D8B825CCB}" srcId="{1A387706-D179-49B7-9347-25B9F04E8AA4}" destId="{69911592-4B11-4CFD-9BB8-96CF20BE1015}" srcOrd="9" destOrd="0" parTransId="{759B5E35-BBED-4F86-9E77-7A39769FF60A}" sibTransId="{3AA92B8D-D89E-49B2-A7ED-F60885F6E282}"/>
    <dgm:cxn modelId="{1A9AE889-254B-4896-86ED-DF1B331F10CC}" type="presOf" srcId="{69911592-4B11-4CFD-9BB8-96CF20BE1015}" destId="{C7BE1552-3AEE-4855-90EE-28CE6F3FB354}" srcOrd="0" destOrd="0" presId="urn:microsoft.com/office/officeart/2016/7/layout/RepeatingBendingProcessNew"/>
    <dgm:cxn modelId="{EE4ED6AE-F05E-42BB-B7BF-B993114F4F85}" type="presOf" srcId="{D81B1499-814E-4F83-8AEE-8942C0EF4FDC}" destId="{F9E1FAA8-ED02-44EF-BC7F-71F33962B137}" srcOrd="0" destOrd="0" presId="urn:microsoft.com/office/officeart/2016/7/layout/RepeatingBendingProcessNew"/>
    <dgm:cxn modelId="{7C8231B1-5028-4694-89BA-8FB59C25D16C}" srcId="{1A387706-D179-49B7-9347-25B9F04E8AA4}" destId="{54A23698-1A82-4314-9F8B-B449EB3A2A7C}" srcOrd="4" destOrd="0" parTransId="{A87E1573-7B72-4155-9DC0-53D5FFC02EBB}" sibTransId="{75A35B9A-655E-4937-B21E-9DFE86E72FFD}"/>
    <dgm:cxn modelId="{F0A28AB5-BF9D-4425-AE95-2C936F5B1192}" srcId="{1A387706-D179-49B7-9347-25B9F04E8AA4}" destId="{86DF064F-F613-46E5-9A01-F615D32655FB}" srcOrd="3" destOrd="0" parTransId="{E3478C90-6059-47CF-BBA7-16E937FAD9AB}" sibTransId="{90AC2DB7-A27F-41A5-B920-B6686079DA63}"/>
    <dgm:cxn modelId="{88EE3FB8-386A-44AD-B38C-BC1768AD7909}" srcId="{1A387706-D179-49B7-9347-25B9F04E8AA4}" destId="{DB224278-9C1C-43FF-96E5-E4931683D233}" srcOrd="6" destOrd="0" parTransId="{C24285C9-F22D-4270-8A28-F57B6B4ACD50}" sibTransId="{D81B1499-814E-4F83-8AEE-8942C0EF4FDC}"/>
    <dgm:cxn modelId="{671B78CD-25BC-4B9C-9DCE-C7B7ABC02E71}" srcId="{1A387706-D179-49B7-9347-25B9F04E8AA4}" destId="{0AF9CFC9-B0DF-46C5-B247-4CE14878D735}" srcOrd="5" destOrd="0" parTransId="{A61E435F-B958-499E-8210-305486B8318B}" sibTransId="{9BC4DC1D-C24A-4B28-AD4A-A0CF60E42FF3}"/>
    <dgm:cxn modelId="{D78F6CCF-5D55-4CB7-8D2D-A0A7BFE9B11B}" type="presOf" srcId="{05732D40-11E8-40C8-92C9-39FA1A9A52BC}" destId="{D532FC0C-9A6A-4B7C-BFED-FF2CF0F3713B}" srcOrd="0" destOrd="0" presId="urn:microsoft.com/office/officeart/2016/7/layout/RepeatingBendingProcessNew"/>
    <dgm:cxn modelId="{A7C812D2-E082-44DE-84A7-51984203BE5D}" type="presOf" srcId="{582892AE-4428-4460-B065-02BF10305B1C}" destId="{1709E81D-67E6-400E-8750-959AEA3496B2}" srcOrd="0" destOrd="0" presId="urn:microsoft.com/office/officeart/2016/7/layout/RepeatingBendingProcessNew"/>
    <dgm:cxn modelId="{1EB46ED9-A309-47C9-BD6F-6B59E210BA56}" type="presOf" srcId="{90AC2DB7-A27F-41A5-B920-B6686079DA63}" destId="{CA86EBA1-C4A2-4B98-BD93-32556E65CC03}" srcOrd="1" destOrd="0" presId="urn:microsoft.com/office/officeart/2016/7/layout/RepeatingBendingProcessNew"/>
    <dgm:cxn modelId="{3CB2D2DC-0F80-440D-A7E8-F0AE38DEEC65}" type="presOf" srcId="{1A387706-D179-49B7-9347-25B9F04E8AA4}" destId="{7C74CC13-B1D0-46C7-B506-D04620971596}" srcOrd="0" destOrd="0" presId="urn:microsoft.com/office/officeart/2016/7/layout/RepeatingBendingProcessNew"/>
    <dgm:cxn modelId="{1A49B1E0-3B73-4F2D-AABB-A691FD3A7296}" srcId="{1A387706-D179-49B7-9347-25B9F04E8AA4}" destId="{66216D78-AD47-4C53-847B-BB9ECACACC20}" srcOrd="7" destOrd="0" parTransId="{726C2AE0-6DE8-4D80-B865-6E415A71AB7A}" sibTransId="{F3BF4611-4F9B-45C4-B1F4-590740CE9F82}"/>
    <dgm:cxn modelId="{7A8E39E2-C001-4C06-A34D-775AFE5CFB3F}" type="presOf" srcId="{F3BF4611-4F9B-45C4-B1F4-590740CE9F82}" destId="{BB05D69C-F759-46C8-BB70-51B930409539}" srcOrd="0" destOrd="0" presId="urn:microsoft.com/office/officeart/2016/7/layout/RepeatingBendingProcessNew"/>
    <dgm:cxn modelId="{09F6A7E4-1B45-47CE-A418-46824F0A638E}" type="presOf" srcId="{9466BA9C-A045-4715-9152-AAE3DD4B4DBE}" destId="{7EBBD902-ECAF-476D-B46F-2ACD64DD8B7E}" srcOrd="0" destOrd="0" presId="urn:microsoft.com/office/officeart/2016/7/layout/RepeatingBendingProcessNew"/>
    <dgm:cxn modelId="{FA3D1DF9-EB36-45A7-973B-E48B1B3483F3}" type="presOf" srcId="{75A35B9A-655E-4937-B21E-9DFE86E72FFD}" destId="{0B2C7738-FCDB-4135-80E9-3C441599487F}" srcOrd="1" destOrd="0" presId="urn:microsoft.com/office/officeart/2016/7/layout/RepeatingBendingProcessNew"/>
    <dgm:cxn modelId="{D721EEAA-3277-4425-81D1-D0E6C64B920B}" type="presParOf" srcId="{7C74CC13-B1D0-46C7-B506-D04620971596}" destId="{8DDFFCA5-9FA1-4BFA-BA4D-95C382DC0168}" srcOrd="0" destOrd="0" presId="urn:microsoft.com/office/officeart/2016/7/layout/RepeatingBendingProcessNew"/>
    <dgm:cxn modelId="{CFADE9C2-BE56-46C4-9422-2DD6F99D4668}" type="presParOf" srcId="{7C74CC13-B1D0-46C7-B506-D04620971596}" destId="{D532FC0C-9A6A-4B7C-BFED-FF2CF0F3713B}" srcOrd="1" destOrd="0" presId="urn:microsoft.com/office/officeart/2016/7/layout/RepeatingBendingProcessNew"/>
    <dgm:cxn modelId="{E70896CF-5F07-447F-A4AC-E414CE263C10}" type="presParOf" srcId="{D532FC0C-9A6A-4B7C-BFED-FF2CF0F3713B}" destId="{7302AFF3-7C70-4459-A54B-0E165397B6A2}" srcOrd="0" destOrd="0" presId="urn:microsoft.com/office/officeart/2016/7/layout/RepeatingBendingProcessNew"/>
    <dgm:cxn modelId="{D0312163-952D-467C-B80A-4FEEAFAD6086}" type="presParOf" srcId="{7C74CC13-B1D0-46C7-B506-D04620971596}" destId="{1709E81D-67E6-400E-8750-959AEA3496B2}" srcOrd="2" destOrd="0" presId="urn:microsoft.com/office/officeart/2016/7/layout/RepeatingBendingProcessNew"/>
    <dgm:cxn modelId="{E5084924-63F0-4710-B95C-D6FEABCF5BAB}" type="presParOf" srcId="{7C74CC13-B1D0-46C7-B506-D04620971596}" destId="{CC5D5D2A-CB73-40EC-8B34-888A0F9EA42A}" srcOrd="3" destOrd="0" presId="urn:microsoft.com/office/officeart/2016/7/layout/RepeatingBendingProcessNew"/>
    <dgm:cxn modelId="{BFD520F9-2341-4257-A7A3-546641600B12}" type="presParOf" srcId="{CC5D5D2A-CB73-40EC-8B34-888A0F9EA42A}" destId="{87AE95EE-AE2F-488B-B69E-DB94DD220CA8}" srcOrd="0" destOrd="0" presId="urn:microsoft.com/office/officeart/2016/7/layout/RepeatingBendingProcessNew"/>
    <dgm:cxn modelId="{76CE11B4-6B9D-4F1D-9985-4421710BAE34}" type="presParOf" srcId="{7C74CC13-B1D0-46C7-B506-D04620971596}" destId="{0B1B8E64-1DF8-41FF-8894-7E9D198A2ADD}" srcOrd="4" destOrd="0" presId="urn:microsoft.com/office/officeart/2016/7/layout/RepeatingBendingProcessNew"/>
    <dgm:cxn modelId="{D99C4DD1-F37A-45ED-848D-A00D9D5AD399}" type="presParOf" srcId="{7C74CC13-B1D0-46C7-B506-D04620971596}" destId="{7EBBD902-ECAF-476D-B46F-2ACD64DD8B7E}" srcOrd="5" destOrd="0" presId="urn:microsoft.com/office/officeart/2016/7/layout/RepeatingBendingProcessNew"/>
    <dgm:cxn modelId="{F7814015-D0ED-48BA-AD26-0779258BEBD4}" type="presParOf" srcId="{7EBBD902-ECAF-476D-B46F-2ACD64DD8B7E}" destId="{7AC6C9C0-6FC8-4B8E-9925-87EA0485F33C}" srcOrd="0" destOrd="0" presId="urn:microsoft.com/office/officeart/2016/7/layout/RepeatingBendingProcessNew"/>
    <dgm:cxn modelId="{8B5442AD-82C3-429A-A2E0-4F64C816A8AF}" type="presParOf" srcId="{7C74CC13-B1D0-46C7-B506-D04620971596}" destId="{B93025E2-17E8-4FF2-A3FF-6750D17D7FEA}" srcOrd="6" destOrd="0" presId="urn:microsoft.com/office/officeart/2016/7/layout/RepeatingBendingProcessNew"/>
    <dgm:cxn modelId="{43DC516E-A519-4A4F-812D-3076D6283937}" type="presParOf" srcId="{7C74CC13-B1D0-46C7-B506-D04620971596}" destId="{3BE60DAA-97CE-455F-9A58-F6AA1CE8D052}" srcOrd="7" destOrd="0" presId="urn:microsoft.com/office/officeart/2016/7/layout/RepeatingBendingProcessNew"/>
    <dgm:cxn modelId="{63E9A672-C5A3-4076-8B23-67F32B6AD556}" type="presParOf" srcId="{3BE60DAA-97CE-455F-9A58-F6AA1CE8D052}" destId="{CA86EBA1-C4A2-4B98-BD93-32556E65CC03}" srcOrd="0" destOrd="0" presId="urn:microsoft.com/office/officeart/2016/7/layout/RepeatingBendingProcessNew"/>
    <dgm:cxn modelId="{F1BBBBB1-03F2-4B94-96BD-858F8CEB9FE1}" type="presParOf" srcId="{7C74CC13-B1D0-46C7-B506-D04620971596}" destId="{645DEF97-0E50-409C-990A-FF40DC8BA5B2}" srcOrd="8" destOrd="0" presId="urn:microsoft.com/office/officeart/2016/7/layout/RepeatingBendingProcessNew"/>
    <dgm:cxn modelId="{A5397A04-2C9B-497A-9C8C-9FC828447B85}" type="presParOf" srcId="{7C74CC13-B1D0-46C7-B506-D04620971596}" destId="{7ABAD8ED-FDD4-4C50-BA68-8068F9FF0CA0}" srcOrd="9" destOrd="0" presId="urn:microsoft.com/office/officeart/2016/7/layout/RepeatingBendingProcessNew"/>
    <dgm:cxn modelId="{AAC39A33-E853-41C0-8A5E-6C170ECAFA69}" type="presParOf" srcId="{7ABAD8ED-FDD4-4C50-BA68-8068F9FF0CA0}" destId="{0B2C7738-FCDB-4135-80E9-3C441599487F}" srcOrd="0" destOrd="0" presId="urn:microsoft.com/office/officeart/2016/7/layout/RepeatingBendingProcessNew"/>
    <dgm:cxn modelId="{56B05C94-2B98-4706-8B43-3E47D079EA54}" type="presParOf" srcId="{7C74CC13-B1D0-46C7-B506-D04620971596}" destId="{CDC82AA3-15C2-459F-83E2-BC152B4F5AC6}" srcOrd="10" destOrd="0" presId="urn:microsoft.com/office/officeart/2016/7/layout/RepeatingBendingProcessNew"/>
    <dgm:cxn modelId="{CAE55CAF-9744-40F4-AE2C-7B0B3FC710FE}" type="presParOf" srcId="{7C74CC13-B1D0-46C7-B506-D04620971596}" destId="{33174FB2-59BD-4530-BA4E-A32D930A3E45}" srcOrd="11" destOrd="0" presId="urn:microsoft.com/office/officeart/2016/7/layout/RepeatingBendingProcessNew"/>
    <dgm:cxn modelId="{4BDE588C-7577-4F17-AFE4-1B4D0AAEB136}" type="presParOf" srcId="{33174FB2-59BD-4530-BA4E-A32D930A3E45}" destId="{88CBCCCA-D388-497C-AAB9-2D244B0FD41D}" srcOrd="0" destOrd="0" presId="urn:microsoft.com/office/officeart/2016/7/layout/RepeatingBendingProcessNew"/>
    <dgm:cxn modelId="{192788EF-CDA3-463E-BE48-FC36E191CDED}" type="presParOf" srcId="{7C74CC13-B1D0-46C7-B506-D04620971596}" destId="{E907C72C-18ED-47CF-A305-EACA502DDAD7}" srcOrd="12" destOrd="0" presId="urn:microsoft.com/office/officeart/2016/7/layout/RepeatingBendingProcessNew"/>
    <dgm:cxn modelId="{2FC30236-54B4-48EF-A5F8-54D51D73E699}" type="presParOf" srcId="{7C74CC13-B1D0-46C7-B506-D04620971596}" destId="{F9E1FAA8-ED02-44EF-BC7F-71F33962B137}" srcOrd="13" destOrd="0" presId="urn:microsoft.com/office/officeart/2016/7/layout/RepeatingBendingProcessNew"/>
    <dgm:cxn modelId="{FA106930-194E-490E-B0C8-57E3EEB4212A}" type="presParOf" srcId="{F9E1FAA8-ED02-44EF-BC7F-71F33962B137}" destId="{F5F3552C-37CC-4A35-80F0-BFDBEDFFB01C}" srcOrd="0" destOrd="0" presId="urn:microsoft.com/office/officeart/2016/7/layout/RepeatingBendingProcessNew"/>
    <dgm:cxn modelId="{A78D34EE-A519-4A49-B4A9-BD86A1EF8893}" type="presParOf" srcId="{7C74CC13-B1D0-46C7-B506-D04620971596}" destId="{812042FA-BF3D-4684-B16E-48393E81538B}" srcOrd="14" destOrd="0" presId="urn:microsoft.com/office/officeart/2016/7/layout/RepeatingBendingProcessNew"/>
    <dgm:cxn modelId="{93D3C162-FCB4-49AE-96F1-E42564F968AF}" type="presParOf" srcId="{7C74CC13-B1D0-46C7-B506-D04620971596}" destId="{BB05D69C-F759-46C8-BB70-51B930409539}" srcOrd="15" destOrd="0" presId="urn:microsoft.com/office/officeart/2016/7/layout/RepeatingBendingProcessNew"/>
    <dgm:cxn modelId="{CECB92BD-84BB-488B-B283-FC9A309C5F70}" type="presParOf" srcId="{BB05D69C-F759-46C8-BB70-51B930409539}" destId="{2C9BD18E-F5B0-4280-B12F-B36D6A4B0BA6}" srcOrd="0" destOrd="0" presId="urn:microsoft.com/office/officeart/2016/7/layout/RepeatingBendingProcessNew"/>
    <dgm:cxn modelId="{F67BF602-9704-41F9-96D6-E20AD7CD2536}" type="presParOf" srcId="{7C74CC13-B1D0-46C7-B506-D04620971596}" destId="{3B7013ED-A4B5-4824-9E60-4616266C81C4}" srcOrd="16" destOrd="0" presId="urn:microsoft.com/office/officeart/2016/7/layout/RepeatingBendingProcessNew"/>
    <dgm:cxn modelId="{6833796A-6661-42AA-B2D9-0431AF0664C0}" type="presParOf" srcId="{7C74CC13-B1D0-46C7-B506-D04620971596}" destId="{11BDC619-0873-4B3A-B39F-B008905E8E19}" srcOrd="17" destOrd="0" presId="urn:microsoft.com/office/officeart/2016/7/layout/RepeatingBendingProcessNew"/>
    <dgm:cxn modelId="{0327479E-A9A1-4948-88E9-57CBB95B23F6}" type="presParOf" srcId="{11BDC619-0873-4B3A-B39F-B008905E8E19}" destId="{01591348-4EEF-4ECD-B01D-EDFFF6750D71}" srcOrd="0" destOrd="0" presId="urn:microsoft.com/office/officeart/2016/7/layout/RepeatingBendingProcessNew"/>
    <dgm:cxn modelId="{345585E1-92C0-4BB5-A788-22256658DF40}" type="presParOf" srcId="{7C74CC13-B1D0-46C7-B506-D04620971596}" destId="{C7BE1552-3AEE-4855-90EE-28CE6F3FB35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2FC0C-9A6A-4B7C-BFED-FF2CF0F3713B}">
      <dsp:nvSpPr>
        <dsp:cNvPr id="0" name=""/>
        <dsp:cNvSpPr/>
      </dsp:nvSpPr>
      <dsp:spPr>
        <a:xfrm>
          <a:off x="1778971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1260905"/>
        <a:ext cx="20400" cy="4080"/>
      </dsp:txXfrm>
    </dsp:sp>
    <dsp:sp modelId="{8DDFFCA5-9FA1-4BFA-BA4D-95C382DC0168}">
      <dsp:nvSpPr>
        <dsp:cNvPr id="0" name=""/>
        <dsp:cNvSpPr/>
      </dsp:nvSpPr>
      <dsp:spPr>
        <a:xfrm>
          <a:off x="6777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Faster Time-to-Market:</a:t>
          </a:r>
        </a:p>
      </dsp:txBody>
      <dsp:txXfrm>
        <a:off x="6777" y="730747"/>
        <a:ext cx="1773994" cy="1064396"/>
      </dsp:txXfrm>
    </dsp:sp>
    <dsp:sp modelId="{CC5D5D2A-CB73-40EC-8B34-888A0F9EA42A}">
      <dsp:nvSpPr>
        <dsp:cNvPr id="0" name=""/>
        <dsp:cNvSpPr/>
      </dsp:nvSpPr>
      <dsp:spPr>
        <a:xfrm>
          <a:off x="3960984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1260905"/>
        <a:ext cx="20400" cy="4080"/>
      </dsp:txXfrm>
    </dsp:sp>
    <dsp:sp modelId="{1709E81D-67E6-400E-8750-959AEA3496B2}">
      <dsp:nvSpPr>
        <dsp:cNvPr id="0" name=""/>
        <dsp:cNvSpPr/>
      </dsp:nvSpPr>
      <dsp:spPr>
        <a:xfrm>
          <a:off x="2188790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Reduced time for coding, testing, and deployment.</a:t>
          </a:r>
        </a:p>
      </dsp:txBody>
      <dsp:txXfrm>
        <a:off x="2188790" y="730747"/>
        <a:ext cx="1773994" cy="1064396"/>
      </dsp:txXfrm>
    </dsp:sp>
    <dsp:sp modelId="{7EBBD902-ECAF-476D-B46F-2ACD64DD8B7E}">
      <dsp:nvSpPr>
        <dsp:cNvPr id="0" name=""/>
        <dsp:cNvSpPr/>
      </dsp:nvSpPr>
      <dsp:spPr>
        <a:xfrm>
          <a:off x="6142997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1260905"/>
        <a:ext cx="20400" cy="4080"/>
      </dsp:txXfrm>
    </dsp:sp>
    <dsp:sp modelId="{0B1B8E64-1DF8-41FF-8894-7E9D198A2ADD}">
      <dsp:nvSpPr>
        <dsp:cNvPr id="0" name=""/>
        <dsp:cNvSpPr/>
      </dsp:nvSpPr>
      <dsp:spPr>
        <a:xfrm>
          <a:off x="4370802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Cost-Effectiveness:</a:t>
          </a:r>
        </a:p>
      </dsp:txBody>
      <dsp:txXfrm>
        <a:off x="4370802" y="730747"/>
        <a:ext cx="1773994" cy="1064396"/>
      </dsp:txXfrm>
    </dsp:sp>
    <dsp:sp modelId="{3BE60DAA-97CE-455F-9A58-F6AA1CE8D052}">
      <dsp:nvSpPr>
        <dsp:cNvPr id="0" name=""/>
        <dsp:cNvSpPr/>
      </dsp:nvSpPr>
      <dsp:spPr>
        <a:xfrm>
          <a:off x="8325009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3518" y="1260905"/>
        <a:ext cx="20400" cy="4080"/>
      </dsp:txXfrm>
    </dsp:sp>
    <dsp:sp modelId="{B93025E2-17E8-4FF2-A3FF-6750D17D7FEA}">
      <dsp:nvSpPr>
        <dsp:cNvPr id="0" name=""/>
        <dsp:cNvSpPr/>
      </dsp:nvSpPr>
      <dsp:spPr>
        <a:xfrm>
          <a:off x="6552815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Minimized reliance on high-cost resources for repetitive tasks.</a:t>
          </a:r>
        </a:p>
      </dsp:txBody>
      <dsp:txXfrm>
        <a:off x="6552815" y="730747"/>
        <a:ext cx="1773994" cy="1064396"/>
      </dsp:txXfrm>
    </dsp:sp>
    <dsp:sp modelId="{7ABAD8ED-FDD4-4C50-BA68-8068F9FF0CA0}">
      <dsp:nvSpPr>
        <dsp:cNvPr id="0" name=""/>
        <dsp:cNvSpPr/>
      </dsp:nvSpPr>
      <dsp:spPr>
        <a:xfrm>
          <a:off x="893774" y="1793343"/>
          <a:ext cx="8728050" cy="377418"/>
        </a:xfrm>
        <a:custGeom>
          <a:avLst/>
          <a:gdLst/>
          <a:ahLst/>
          <a:cxnLst/>
          <a:rect l="0" t="0" r="0" b="0"/>
          <a:pathLst>
            <a:path>
              <a:moveTo>
                <a:pt x="8728050" y="0"/>
              </a:moveTo>
              <a:lnTo>
                <a:pt x="8728050" y="205809"/>
              </a:lnTo>
              <a:lnTo>
                <a:pt x="0" y="205809"/>
              </a:lnTo>
              <a:lnTo>
                <a:pt x="0" y="3774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9360" y="1980012"/>
        <a:ext cx="436879" cy="4080"/>
      </dsp:txXfrm>
    </dsp:sp>
    <dsp:sp modelId="{645DEF97-0E50-409C-990A-FF40DC8BA5B2}">
      <dsp:nvSpPr>
        <dsp:cNvPr id="0" name=""/>
        <dsp:cNvSpPr/>
      </dsp:nvSpPr>
      <dsp:spPr>
        <a:xfrm>
          <a:off x="8734828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Improved Collaboration:</a:t>
          </a:r>
        </a:p>
      </dsp:txBody>
      <dsp:txXfrm>
        <a:off x="8734828" y="730747"/>
        <a:ext cx="1773994" cy="1064396"/>
      </dsp:txXfrm>
    </dsp:sp>
    <dsp:sp modelId="{33174FB2-59BD-4530-BA4E-A32D930A3E45}">
      <dsp:nvSpPr>
        <dsp:cNvPr id="0" name=""/>
        <dsp:cNvSpPr/>
      </dsp:nvSpPr>
      <dsp:spPr>
        <a:xfrm>
          <a:off x="1778971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2733320"/>
        <a:ext cx="20400" cy="4080"/>
      </dsp:txXfrm>
    </dsp:sp>
    <dsp:sp modelId="{CDC82AA3-15C2-459F-83E2-BC152B4F5AC6}">
      <dsp:nvSpPr>
        <dsp:cNvPr id="0" name=""/>
        <dsp:cNvSpPr/>
      </dsp:nvSpPr>
      <dsp:spPr>
        <a:xfrm>
          <a:off x="6777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Business users can actively participate through LCNC platforms.</a:t>
          </a:r>
        </a:p>
      </dsp:txBody>
      <dsp:txXfrm>
        <a:off x="6777" y="2203162"/>
        <a:ext cx="1773994" cy="1064396"/>
      </dsp:txXfrm>
    </dsp:sp>
    <dsp:sp modelId="{F9E1FAA8-ED02-44EF-BC7F-71F33962B137}">
      <dsp:nvSpPr>
        <dsp:cNvPr id="0" name=""/>
        <dsp:cNvSpPr/>
      </dsp:nvSpPr>
      <dsp:spPr>
        <a:xfrm>
          <a:off x="3960984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2733320"/>
        <a:ext cx="20400" cy="4080"/>
      </dsp:txXfrm>
    </dsp:sp>
    <dsp:sp modelId="{E907C72C-18ED-47CF-A305-EACA502DDAD7}">
      <dsp:nvSpPr>
        <dsp:cNvPr id="0" name=""/>
        <dsp:cNvSpPr/>
      </dsp:nvSpPr>
      <dsp:spPr>
        <a:xfrm>
          <a:off x="2188790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Increased Agility:</a:t>
          </a:r>
        </a:p>
      </dsp:txBody>
      <dsp:txXfrm>
        <a:off x="2188790" y="2203162"/>
        <a:ext cx="1773994" cy="1064396"/>
      </dsp:txXfrm>
    </dsp:sp>
    <dsp:sp modelId="{BB05D69C-F759-46C8-BB70-51B930409539}">
      <dsp:nvSpPr>
        <dsp:cNvPr id="0" name=""/>
        <dsp:cNvSpPr/>
      </dsp:nvSpPr>
      <dsp:spPr>
        <a:xfrm>
          <a:off x="6142997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2733320"/>
        <a:ext cx="20400" cy="4080"/>
      </dsp:txXfrm>
    </dsp:sp>
    <dsp:sp modelId="{812042FA-BF3D-4684-B16E-48393E81538B}">
      <dsp:nvSpPr>
        <dsp:cNvPr id="0" name=""/>
        <dsp:cNvSpPr/>
      </dsp:nvSpPr>
      <dsp:spPr>
        <a:xfrm>
          <a:off x="4370802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Rapid prototyping and iterative development.</a:t>
          </a:r>
        </a:p>
      </dsp:txBody>
      <dsp:txXfrm>
        <a:off x="4370802" y="2203162"/>
        <a:ext cx="1773994" cy="1064396"/>
      </dsp:txXfrm>
    </dsp:sp>
    <dsp:sp modelId="{11BDC619-0873-4B3A-B39F-B008905E8E19}">
      <dsp:nvSpPr>
        <dsp:cNvPr id="0" name=""/>
        <dsp:cNvSpPr/>
      </dsp:nvSpPr>
      <dsp:spPr>
        <a:xfrm>
          <a:off x="8325009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3518" y="2733320"/>
        <a:ext cx="20400" cy="4080"/>
      </dsp:txXfrm>
    </dsp:sp>
    <dsp:sp modelId="{3B7013ED-A4B5-4824-9E60-4616266C81C4}">
      <dsp:nvSpPr>
        <dsp:cNvPr id="0" name=""/>
        <dsp:cNvSpPr/>
      </dsp:nvSpPr>
      <dsp:spPr>
        <a:xfrm>
          <a:off x="6552815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Enhanced Quality:</a:t>
          </a:r>
        </a:p>
      </dsp:txBody>
      <dsp:txXfrm>
        <a:off x="6552815" y="2203162"/>
        <a:ext cx="1773994" cy="1064396"/>
      </dsp:txXfrm>
    </dsp:sp>
    <dsp:sp modelId="{C7BE1552-3AEE-4855-90EE-28CE6F3FB354}">
      <dsp:nvSpPr>
        <dsp:cNvPr id="0" name=""/>
        <dsp:cNvSpPr/>
      </dsp:nvSpPr>
      <dsp:spPr>
        <a:xfrm>
          <a:off x="8734828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GenAI ensures better code and test coverage.</a:t>
          </a:r>
        </a:p>
      </dsp:txBody>
      <dsp:txXfrm>
        <a:off x="8734828" y="2203162"/>
        <a:ext cx="1773994" cy="1064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2FC0C-9A6A-4B7C-BFED-FF2CF0F3713B}">
      <dsp:nvSpPr>
        <dsp:cNvPr id="0" name=""/>
        <dsp:cNvSpPr/>
      </dsp:nvSpPr>
      <dsp:spPr>
        <a:xfrm>
          <a:off x="1778971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1260905"/>
        <a:ext cx="20400" cy="4080"/>
      </dsp:txXfrm>
    </dsp:sp>
    <dsp:sp modelId="{8DDFFCA5-9FA1-4BFA-BA4D-95C382DC0168}">
      <dsp:nvSpPr>
        <dsp:cNvPr id="0" name=""/>
        <dsp:cNvSpPr/>
      </dsp:nvSpPr>
      <dsp:spPr>
        <a:xfrm>
          <a:off x="6777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Faster Time-to-Market:</a:t>
          </a:r>
        </a:p>
      </dsp:txBody>
      <dsp:txXfrm>
        <a:off x="6777" y="730747"/>
        <a:ext cx="1773994" cy="1064396"/>
      </dsp:txXfrm>
    </dsp:sp>
    <dsp:sp modelId="{CC5D5D2A-CB73-40EC-8B34-888A0F9EA42A}">
      <dsp:nvSpPr>
        <dsp:cNvPr id="0" name=""/>
        <dsp:cNvSpPr/>
      </dsp:nvSpPr>
      <dsp:spPr>
        <a:xfrm>
          <a:off x="3960984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1260905"/>
        <a:ext cx="20400" cy="4080"/>
      </dsp:txXfrm>
    </dsp:sp>
    <dsp:sp modelId="{1709E81D-67E6-400E-8750-959AEA3496B2}">
      <dsp:nvSpPr>
        <dsp:cNvPr id="0" name=""/>
        <dsp:cNvSpPr/>
      </dsp:nvSpPr>
      <dsp:spPr>
        <a:xfrm>
          <a:off x="2188790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Reduced time for coding, testing, and deployment.</a:t>
          </a:r>
        </a:p>
      </dsp:txBody>
      <dsp:txXfrm>
        <a:off x="2188790" y="730747"/>
        <a:ext cx="1773994" cy="1064396"/>
      </dsp:txXfrm>
    </dsp:sp>
    <dsp:sp modelId="{7EBBD902-ECAF-476D-B46F-2ACD64DD8B7E}">
      <dsp:nvSpPr>
        <dsp:cNvPr id="0" name=""/>
        <dsp:cNvSpPr/>
      </dsp:nvSpPr>
      <dsp:spPr>
        <a:xfrm>
          <a:off x="6142997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1260905"/>
        <a:ext cx="20400" cy="4080"/>
      </dsp:txXfrm>
    </dsp:sp>
    <dsp:sp modelId="{0B1B8E64-1DF8-41FF-8894-7E9D198A2ADD}">
      <dsp:nvSpPr>
        <dsp:cNvPr id="0" name=""/>
        <dsp:cNvSpPr/>
      </dsp:nvSpPr>
      <dsp:spPr>
        <a:xfrm>
          <a:off x="4370802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Cost-Effectiveness:</a:t>
          </a:r>
        </a:p>
      </dsp:txBody>
      <dsp:txXfrm>
        <a:off x="4370802" y="730747"/>
        <a:ext cx="1773994" cy="1064396"/>
      </dsp:txXfrm>
    </dsp:sp>
    <dsp:sp modelId="{3BE60DAA-97CE-455F-9A58-F6AA1CE8D052}">
      <dsp:nvSpPr>
        <dsp:cNvPr id="0" name=""/>
        <dsp:cNvSpPr/>
      </dsp:nvSpPr>
      <dsp:spPr>
        <a:xfrm>
          <a:off x="8325009" y="12172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3518" y="1260905"/>
        <a:ext cx="20400" cy="4080"/>
      </dsp:txXfrm>
    </dsp:sp>
    <dsp:sp modelId="{B93025E2-17E8-4FF2-A3FF-6750D17D7FEA}">
      <dsp:nvSpPr>
        <dsp:cNvPr id="0" name=""/>
        <dsp:cNvSpPr/>
      </dsp:nvSpPr>
      <dsp:spPr>
        <a:xfrm>
          <a:off x="6552815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Minimized reliance on high-cost resources for repetitive tasks.</a:t>
          </a:r>
        </a:p>
      </dsp:txBody>
      <dsp:txXfrm>
        <a:off x="6552815" y="730747"/>
        <a:ext cx="1773994" cy="1064396"/>
      </dsp:txXfrm>
    </dsp:sp>
    <dsp:sp modelId="{7ABAD8ED-FDD4-4C50-BA68-8068F9FF0CA0}">
      <dsp:nvSpPr>
        <dsp:cNvPr id="0" name=""/>
        <dsp:cNvSpPr/>
      </dsp:nvSpPr>
      <dsp:spPr>
        <a:xfrm>
          <a:off x="893774" y="1793343"/>
          <a:ext cx="8728050" cy="377418"/>
        </a:xfrm>
        <a:custGeom>
          <a:avLst/>
          <a:gdLst/>
          <a:ahLst/>
          <a:cxnLst/>
          <a:rect l="0" t="0" r="0" b="0"/>
          <a:pathLst>
            <a:path>
              <a:moveTo>
                <a:pt x="8728050" y="0"/>
              </a:moveTo>
              <a:lnTo>
                <a:pt x="8728050" y="205809"/>
              </a:lnTo>
              <a:lnTo>
                <a:pt x="0" y="205809"/>
              </a:lnTo>
              <a:lnTo>
                <a:pt x="0" y="37741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9360" y="1980012"/>
        <a:ext cx="436879" cy="4080"/>
      </dsp:txXfrm>
    </dsp:sp>
    <dsp:sp modelId="{645DEF97-0E50-409C-990A-FF40DC8BA5B2}">
      <dsp:nvSpPr>
        <dsp:cNvPr id="0" name=""/>
        <dsp:cNvSpPr/>
      </dsp:nvSpPr>
      <dsp:spPr>
        <a:xfrm>
          <a:off x="8734828" y="7307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Improved Collaboration:</a:t>
          </a:r>
        </a:p>
      </dsp:txBody>
      <dsp:txXfrm>
        <a:off x="8734828" y="730747"/>
        <a:ext cx="1773994" cy="1064396"/>
      </dsp:txXfrm>
    </dsp:sp>
    <dsp:sp modelId="{33174FB2-59BD-4530-BA4E-A32D930A3E45}">
      <dsp:nvSpPr>
        <dsp:cNvPr id="0" name=""/>
        <dsp:cNvSpPr/>
      </dsp:nvSpPr>
      <dsp:spPr>
        <a:xfrm>
          <a:off x="1778971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2733320"/>
        <a:ext cx="20400" cy="4080"/>
      </dsp:txXfrm>
    </dsp:sp>
    <dsp:sp modelId="{CDC82AA3-15C2-459F-83E2-BC152B4F5AC6}">
      <dsp:nvSpPr>
        <dsp:cNvPr id="0" name=""/>
        <dsp:cNvSpPr/>
      </dsp:nvSpPr>
      <dsp:spPr>
        <a:xfrm>
          <a:off x="6777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Business users can actively participate through LCNC platforms.</a:t>
          </a:r>
        </a:p>
      </dsp:txBody>
      <dsp:txXfrm>
        <a:off x="6777" y="2203162"/>
        <a:ext cx="1773994" cy="1064396"/>
      </dsp:txXfrm>
    </dsp:sp>
    <dsp:sp modelId="{F9E1FAA8-ED02-44EF-BC7F-71F33962B137}">
      <dsp:nvSpPr>
        <dsp:cNvPr id="0" name=""/>
        <dsp:cNvSpPr/>
      </dsp:nvSpPr>
      <dsp:spPr>
        <a:xfrm>
          <a:off x="3960984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2733320"/>
        <a:ext cx="20400" cy="4080"/>
      </dsp:txXfrm>
    </dsp:sp>
    <dsp:sp modelId="{E907C72C-18ED-47CF-A305-EACA502DDAD7}">
      <dsp:nvSpPr>
        <dsp:cNvPr id="0" name=""/>
        <dsp:cNvSpPr/>
      </dsp:nvSpPr>
      <dsp:spPr>
        <a:xfrm>
          <a:off x="2188790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Increased Agility:</a:t>
          </a:r>
        </a:p>
      </dsp:txBody>
      <dsp:txXfrm>
        <a:off x="2188790" y="2203162"/>
        <a:ext cx="1773994" cy="1064396"/>
      </dsp:txXfrm>
    </dsp:sp>
    <dsp:sp modelId="{BB05D69C-F759-46C8-BB70-51B930409539}">
      <dsp:nvSpPr>
        <dsp:cNvPr id="0" name=""/>
        <dsp:cNvSpPr/>
      </dsp:nvSpPr>
      <dsp:spPr>
        <a:xfrm>
          <a:off x="6142997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2733320"/>
        <a:ext cx="20400" cy="4080"/>
      </dsp:txXfrm>
    </dsp:sp>
    <dsp:sp modelId="{812042FA-BF3D-4684-B16E-48393E81538B}">
      <dsp:nvSpPr>
        <dsp:cNvPr id="0" name=""/>
        <dsp:cNvSpPr/>
      </dsp:nvSpPr>
      <dsp:spPr>
        <a:xfrm>
          <a:off x="4370802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Rapid prototyping and iterative development.</a:t>
          </a:r>
        </a:p>
      </dsp:txBody>
      <dsp:txXfrm>
        <a:off x="4370802" y="2203162"/>
        <a:ext cx="1773994" cy="1064396"/>
      </dsp:txXfrm>
    </dsp:sp>
    <dsp:sp modelId="{11BDC619-0873-4B3A-B39F-B008905E8E19}">
      <dsp:nvSpPr>
        <dsp:cNvPr id="0" name=""/>
        <dsp:cNvSpPr/>
      </dsp:nvSpPr>
      <dsp:spPr>
        <a:xfrm>
          <a:off x="8325009" y="268964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3518" y="2733320"/>
        <a:ext cx="20400" cy="4080"/>
      </dsp:txXfrm>
    </dsp:sp>
    <dsp:sp modelId="{3B7013ED-A4B5-4824-9E60-4616266C81C4}">
      <dsp:nvSpPr>
        <dsp:cNvPr id="0" name=""/>
        <dsp:cNvSpPr/>
      </dsp:nvSpPr>
      <dsp:spPr>
        <a:xfrm>
          <a:off x="6552815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Enhanced Quality:</a:t>
          </a:r>
        </a:p>
      </dsp:txBody>
      <dsp:txXfrm>
        <a:off x="6552815" y="2203162"/>
        <a:ext cx="1773994" cy="1064396"/>
      </dsp:txXfrm>
    </dsp:sp>
    <dsp:sp modelId="{C7BE1552-3AEE-4855-90EE-28CE6F3FB354}">
      <dsp:nvSpPr>
        <dsp:cNvPr id="0" name=""/>
        <dsp:cNvSpPr/>
      </dsp:nvSpPr>
      <dsp:spPr>
        <a:xfrm>
          <a:off x="8734828" y="220316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GenAI ensures better code and test coverage.</a:t>
          </a:r>
        </a:p>
      </dsp:txBody>
      <dsp:txXfrm>
        <a:off x="8734828" y="2203162"/>
        <a:ext cx="1773994" cy="1064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9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0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0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5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578EE132-5B4D-C983-4694-7CC3FB4B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1404" r="9729"/>
          <a:stretch/>
        </p:blipFill>
        <p:spPr>
          <a:xfrm>
            <a:off x="-2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7F620-366A-EB11-F90F-82C3E2554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73339"/>
                </a:solidFill>
                <a:latin typeface="Nunito Sans" pitchFamily="2" charset="77"/>
              </a:rPr>
              <a:t>AI-Powered SDLC Automation Platform</a:t>
            </a:r>
            <a:endParaRPr lang="en-S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FDC6-D111-FF30-4ED8-70540C8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98F9-45D0-2FAB-FFB8-0CBD19DB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What is SDLC?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Phases: Requirements → Design → Development → Testing → Deployment → 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Challenges in Traditional SDLC: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 development cycles</a:t>
            </a:r>
            <a:r>
              <a:rPr lang="en-US" dirty="0"/>
              <a:t> with multiple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complexity</a:t>
            </a:r>
            <a:r>
              <a:rPr lang="en-US" dirty="0"/>
              <a:t> across stages (design, coding, testing,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 challenges</a:t>
            </a:r>
            <a:r>
              <a:rPr lang="en-US" dirty="0"/>
              <a:t> between cross-functional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coding efforts leading to </a:t>
            </a:r>
            <a:r>
              <a:rPr lang="en-US" b="1" dirty="0"/>
              <a:t>higher costs</a:t>
            </a:r>
            <a:r>
              <a:rPr lang="en-US" dirty="0"/>
              <a:t> and slower delivery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06355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FDC6-D111-FF30-4ED8-70540C8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Key Metrics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98F9-45D0-2FAB-FFB8-0CBD19DB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Objective:</a:t>
            </a:r>
            <a:r>
              <a:rPr lang="en-US" dirty="0"/>
              <a:t> Leverage </a:t>
            </a:r>
            <a:r>
              <a:rPr lang="en-US" b="1" dirty="0" err="1"/>
              <a:t>GenAI</a:t>
            </a:r>
            <a:r>
              <a:rPr lang="en-US" dirty="0"/>
              <a:t> and </a:t>
            </a:r>
            <a:r>
              <a:rPr lang="en-US" b="1" dirty="0"/>
              <a:t>LCNC platforms</a:t>
            </a:r>
            <a:r>
              <a:rPr lang="en-US" dirty="0"/>
              <a:t>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 SDLC processes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Accelerate product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collaboration and productivity</a:t>
            </a:r>
          </a:p>
          <a:p>
            <a:pPr marL="457200" lvl="1" indent="0">
              <a:buNone/>
            </a:pPr>
            <a:r>
              <a:rPr lang="en-SG" b="1" dirty="0"/>
              <a:t>Key Metrics for Success: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Reduction in time-to-market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 in automation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collaboration and user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498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FDC6-D111-FF30-4ED8-70540C8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err="1"/>
              <a:t>GenAI</a:t>
            </a:r>
            <a:r>
              <a:rPr lang="en-US" dirty="0"/>
              <a:t> and LCNC Platforms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98F9-45D0-2FAB-FFB8-0CBD19DB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Gen AI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Automates code generation and assists in 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natural language interfaces for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in test case generation and error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Low-Code/No-Code Platforms: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building applications using drag-and-drop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dependency on manual 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non-technical teams to contribute to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66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FDC6-D111-FF30-4ED8-70540C8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4EF18-2FCE-54AA-DD8A-D7420FC42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7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FDC6-D111-FF30-4ED8-70540C8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Flow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4EF18-2FCE-54AA-DD8A-D7420FC42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4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FDC6-D111-FF30-4ED8-70540C8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Approach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98F9-45D0-2FAB-FFB8-0CBD19DB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Time-to-Market: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time for coding, testing, and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Cost-Effectiveness: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Minimized reliance on high-cost resources for repetitive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Collaboration: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users can actively participate through LCNC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Agility: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Rapid prototyping and iterative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GenAI</a:t>
            </a:r>
            <a:r>
              <a:rPr lang="en-US" dirty="0"/>
              <a:t> ensures better code and test coverage.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129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0FDC6-D111-FF30-4ED8-70540C84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  <a:endParaRPr lang="en-SG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9459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333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Nunito Sans</vt:lpstr>
      <vt:lpstr>Sabon Next LT</vt:lpstr>
      <vt:lpstr>Wingdings</vt:lpstr>
      <vt:lpstr>LuminousVTI</vt:lpstr>
      <vt:lpstr>AI-Powered SDLC Automation Platform</vt:lpstr>
      <vt:lpstr>Problem Statement</vt:lpstr>
      <vt:lpstr>Objective and Key Metrics</vt:lpstr>
      <vt:lpstr>Overview of GenAI and LCNC Platforms</vt:lpstr>
      <vt:lpstr>Architecture Overview</vt:lpstr>
      <vt:lpstr>Application Development Flow</vt:lpstr>
      <vt:lpstr>Benefits of the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Revolutionize SDLC with GenAI-Powered Development Platform</dc:title>
  <dc:creator>Saravanan M</dc:creator>
  <cp:lastModifiedBy>Rham Khumar</cp:lastModifiedBy>
  <cp:revision>4</cp:revision>
  <dcterms:created xsi:type="dcterms:W3CDTF">2024-10-14T06:15:32Z</dcterms:created>
  <dcterms:modified xsi:type="dcterms:W3CDTF">2024-10-14T07:07:47Z</dcterms:modified>
</cp:coreProperties>
</file>