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8944-0131-427B-AA28-703D1B51CA18}" type="datetimeFigureOut">
              <a:rPr lang="en-PH" smtClean="0"/>
              <a:pPr/>
              <a:t>5/20/2016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45D4-0ABF-4DF6-93F9-4376DB2DAFBC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V Greetings Template.png"/>
          <p:cNvPicPr>
            <a:picLocks noChangeAspect="1"/>
          </p:cNvPicPr>
          <p:nvPr/>
        </p:nvPicPr>
        <p:blipFill>
          <a:blip r:embed="rId2" cstate="print"/>
          <a:srcRect l="5000" t="7531" r="6500" b="555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609600"/>
            <a:ext cx="58861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66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alisto MT" pitchFamily="18" charset="0"/>
              </a:rPr>
              <a:t>WELCOME!</a:t>
            </a:r>
            <a:endParaRPr lang="en-US" sz="7200" b="1" dirty="0">
              <a:ln w="17780" cmpd="sng">
                <a:solidFill>
                  <a:srgbClr val="FFFF66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2057400"/>
            <a:ext cx="8153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500" b="1" dirty="0" smtClean="0">
                <a:ln w="10541" cmpd="sng">
                  <a:solidFill>
                    <a:schemeClr val="tx1"/>
                  </a:solidFill>
                  <a:prstDash val="solid"/>
                </a:ln>
                <a:latin typeface="Bell MT" pitchFamily="18" charset="0"/>
              </a:rPr>
              <a:t>Mr. Walter Ramos</a:t>
            </a:r>
          </a:p>
          <a:p>
            <a:pPr algn="ctr"/>
            <a:endParaRPr lang="en-PH" sz="5500" b="1" dirty="0" smtClean="0">
              <a:ln w="10541" cmpd="sng">
                <a:solidFill>
                  <a:schemeClr val="tx1"/>
                </a:solidFill>
                <a:prstDash val="solid"/>
              </a:ln>
              <a:latin typeface="Bell MT" pitchFamily="18" charset="0"/>
            </a:endParaRPr>
          </a:p>
          <a:p>
            <a:pPr algn="ctr"/>
            <a:r>
              <a:rPr lang="en-PH" sz="5500" b="1" dirty="0" smtClean="0">
                <a:ln w="10541" cmpd="sng">
                  <a:solidFill>
                    <a:schemeClr val="tx1"/>
                  </a:solidFill>
                  <a:prstDash val="solid"/>
                </a:ln>
                <a:latin typeface="Bell MT" pitchFamily="18" charset="0"/>
              </a:rPr>
              <a:t>Ms. Evangeline </a:t>
            </a:r>
            <a:r>
              <a:rPr lang="en-PH" sz="55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latin typeface="Bell MT" pitchFamily="18" charset="0"/>
              </a:rPr>
              <a:t>Cerda</a:t>
            </a:r>
            <a:endParaRPr lang="en-PH" sz="5500" b="1" dirty="0" smtClean="0">
              <a:ln w="10541" cmpd="sng">
                <a:solidFill>
                  <a:schemeClr val="tx1"/>
                </a:solidFill>
                <a:prstDash val="solid"/>
              </a:ln>
              <a:latin typeface="Bell MT" pitchFamily="18" charset="0"/>
            </a:endParaRPr>
          </a:p>
        </p:txBody>
      </p:sp>
      <p:pic>
        <p:nvPicPr>
          <p:cNvPr id="1031" name="Picture 7" descr="http://www.pinoyseaman.com/logo/aboj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05400"/>
            <a:ext cx="27813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ailene h. obias</dc:creator>
  <cp:lastModifiedBy>philscan</cp:lastModifiedBy>
  <cp:revision>12</cp:revision>
  <dcterms:created xsi:type="dcterms:W3CDTF">2016-01-18T00:16:59Z</dcterms:created>
  <dcterms:modified xsi:type="dcterms:W3CDTF">2016-05-20T06:12:51Z</dcterms:modified>
</cp:coreProperties>
</file>