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91FF9-5C84-46BF-86BE-736A2FC502C5}" v="68" dt="2021-11-03T22:23:27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2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란" userId="7d40e0f6ab1e268c" providerId="LiveId" clId="{23D91FF9-5C84-46BF-86BE-736A2FC502C5}"/>
    <pc:docChg chg="undo custSel addSld modSld">
      <pc:chgData name="유 란" userId="7d40e0f6ab1e268c" providerId="LiveId" clId="{23D91FF9-5C84-46BF-86BE-736A2FC502C5}" dt="2021-11-03T22:27:43.826" v="811" actId="1076"/>
      <pc:docMkLst>
        <pc:docMk/>
      </pc:docMkLst>
      <pc:sldChg chg="addSp delSp modSp mod">
        <pc:chgData name="유 란" userId="7d40e0f6ab1e268c" providerId="LiveId" clId="{23D91FF9-5C84-46BF-86BE-736A2FC502C5}" dt="2021-11-03T22:18:36.088" v="583" actId="1076"/>
        <pc:sldMkLst>
          <pc:docMk/>
          <pc:sldMk cId="3267706820" sldId="256"/>
        </pc:sldMkLst>
        <pc:spChg chg="del">
          <ac:chgData name="유 란" userId="7d40e0f6ab1e268c" providerId="LiveId" clId="{23D91FF9-5C84-46BF-86BE-736A2FC502C5}" dt="2021-11-03T22:09:34.390" v="18" actId="478"/>
          <ac:spMkLst>
            <pc:docMk/>
            <pc:sldMk cId="3267706820" sldId="256"/>
            <ac:spMk id="4" creationId="{A6137C8B-3AC2-4BEB-9888-8F3831115CD6}"/>
          </ac:spMkLst>
        </pc:spChg>
        <pc:spChg chg="mod">
          <ac:chgData name="유 란" userId="7d40e0f6ab1e268c" providerId="LiveId" clId="{23D91FF9-5C84-46BF-86BE-736A2FC502C5}" dt="2021-11-03T22:18:36.088" v="583" actId="1076"/>
          <ac:spMkLst>
            <pc:docMk/>
            <pc:sldMk cId="3267706820" sldId="256"/>
            <ac:spMk id="5" creationId="{E56BC6D3-1AD0-4ADA-89DB-1EA4C62C7A09}"/>
          </ac:spMkLst>
        </pc:spChg>
        <pc:picChg chg="add mod">
          <ac:chgData name="유 란" userId="7d40e0f6ab1e268c" providerId="LiveId" clId="{23D91FF9-5C84-46BF-86BE-736A2FC502C5}" dt="2021-11-03T22:09:51.321" v="20" actId="1076"/>
          <ac:picMkLst>
            <pc:docMk/>
            <pc:sldMk cId="3267706820" sldId="256"/>
            <ac:picMk id="3" creationId="{D3907DE1-7DF8-4D02-B2FB-7F46D39052C3}"/>
          </ac:picMkLst>
        </pc:picChg>
      </pc:sldChg>
      <pc:sldChg chg="addSp delSp modSp mod">
        <pc:chgData name="유 란" userId="7d40e0f6ab1e268c" providerId="LiveId" clId="{23D91FF9-5C84-46BF-86BE-736A2FC502C5}" dt="2021-11-03T22:20:19.347" v="754" actId="20577"/>
        <pc:sldMkLst>
          <pc:docMk/>
          <pc:sldMk cId="676090583" sldId="257"/>
        </pc:sldMkLst>
        <pc:spChg chg="del">
          <ac:chgData name="유 란" userId="7d40e0f6ab1e268c" providerId="LiveId" clId="{23D91FF9-5C84-46BF-86BE-736A2FC502C5}" dt="2021-11-03T09:37:13.296" v="0" actId="478"/>
          <ac:spMkLst>
            <pc:docMk/>
            <pc:sldMk cId="676090583" sldId="257"/>
            <ac:spMk id="4" creationId="{A6137C8B-3AC2-4BEB-9888-8F3831115CD6}"/>
          </ac:spMkLst>
        </pc:spChg>
        <pc:spChg chg="mod">
          <ac:chgData name="유 란" userId="7d40e0f6ab1e268c" providerId="LiveId" clId="{23D91FF9-5C84-46BF-86BE-736A2FC502C5}" dt="2021-11-03T22:20:19.347" v="754" actId="20577"/>
          <ac:spMkLst>
            <pc:docMk/>
            <pc:sldMk cId="676090583" sldId="257"/>
            <ac:spMk id="5" creationId="{E56BC6D3-1AD0-4ADA-89DB-1EA4C62C7A09}"/>
          </ac:spMkLst>
        </pc:spChg>
        <pc:picChg chg="add mod">
          <ac:chgData name="유 란" userId="7d40e0f6ab1e268c" providerId="LiveId" clId="{23D91FF9-5C84-46BF-86BE-736A2FC502C5}" dt="2021-11-03T22:16:18.043" v="423" actId="1076"/>
          <ac:picMkLst>
            <pc:docMk/>
            <pc:sldMk cId="676090583" sldId="257"/>
            <ac:picMk id="3" creationId="{F140B8A9-03E7-41BA-B93E-02E5383ECACE}"/>
          </ac:picMkLst>
        </pc:picChg>
        <pc:picChg chg="add mod">
          <ac:chgData name="유 란" userId="7d40e0f6ab1e268c" providerId="LiveId" clId="{23D91FF9-5C84-46BF-86BE-736A2FC502C5}" dt="2021-11-03T22:16:12.073" v="422" actId="1076"/>
          <ac:picMkLst>
            <pc:docMk/>
            <pc:sldMk cId="676090583" sldId="257"/>
            <ac:picMk id="7" creationId="{FD40A166-3DC2-46BC-84E8-EB6B22C98AD2}"/>
          </ac:picMkLst>
        </pc:picChg>
      </pc:sldChg>
      <pc:sldChg chg="addSp modSp new mod">
        <pc:chgData name="유 란" userId="7d40e0f6ab1e268c" providerId="LiveId" clId="{23D91FF9-5C84-46BF-86BE-736A2FC502C5}" dt="2021-11-03T22:27:43.826" v="811" actId="1076"/>
        <pc:sldMkLst>
          <pc:docMk/>
          <pc:sldMk cId="2230990136" sldId="258"/>
        </pc:sldMkLst>
        <pc:spChg chg="add mod">
          <ac:chgData name="유 란" userId="7d40e0f6ab1e268c" providerId="LiveId" clId="{23D91FF9-5C84-46BF-86BE-736A2FC502C5}" dt="2021-11-03T22:22:46.895" v="763" actId="1076"/>
          <ac:spMkLst>
            <pc:docMk/>
            <pc:sldMk cId="2230990136" sldId="258"/>
            <ac:spMk id="2" creationId="{7ADD18D0-BD9A-437D-8ACA-5FCB063F5E50}"/>
          </ac:spMkLst>
        </pc:spChg>
        <pc:spChg chg="add mod">
          <ac:chgData name="유 란" userId="7d40e0f6ab1e268c" providerId="LiveId" clId="{23D91FF9-5C84-46BF-86BE-736A2FC502C5}" dt="2021-11-03T22:24:33.571" v="799" actId="20577"/>
          <ac:spMkLst>
            <pc:docMk/>
            <pc:sldMk cId="2230990136" sldId="258"/>
            <ac:spMk id="3" creationId="{38455269-B366-4D41-8EDB-11A13C584119}"/>
          </ac:spMkLst>
        </pc:spChg>
        <pc:spChg chg="add mod">
          <ac:chgData name="유 란" userId="7d40e0f6ab1e268c" providerId="LiveId" clId="{23D91FF9-5C84-46BF-86BE-736A2FC502C5}" dt="2021-11-03T22:25:36.669" v="807" actId="2711"/>
          <ac:spMkLst>
            <pc:docMk/>
            <pc:sldMk cId="2230990136" sldId="258"/>
            <ac:spMk id="4" creationId="{77186DB5-1C8F-45ED-A3BB-BC2E3300CB43}"/>
          </ac:spMkLst>
        </pc:spChg>
        <pc:spChg chg="add mod">
          <ac:chgData name="유 란" userId="7d40e0f6ab1e268c" providerId="LiveId" clId="{23D91FF9-5C84-46BF-86BE-736A2FC502C5}" dt="2021-11-03T22:27:43.826" v="811" actId="1076"/>
          <ac:spMkLst>
            <pc:docMk/>
            <pc:sldMk cId="2230990136" sldId="258"/>
            <ac:spMk id="6" creationId="{37665878-0CB0-4FB8-B0BD-8A6465341B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EC27E-D262-4795-8B2B-35069B90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2F473C-1F24-4BBF-838F-322E3E43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37793-7FD2-4823-9961-354D2E88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0D6A6-AF5B-431D-B575-81592FD3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C5ED1-CEDA-4945-AAFE-6B15660F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2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4522B-DD44-422A-A115-4582EAE8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967DD-1D9C-41CB-AA61-2E556F38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0521F-297F-4F59-B21C-1EA702A9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09103-6125-4914-9F7F-1DC776C9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8076E-ADED-495F-8CB1-711850C5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3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DB39B-FEA5-476D-9E0B-596CD1AF3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39477-91D6-44A8-A075-065E69523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611EE-B33F-4A28-A19C-38B09432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E656A-A83E-435B-BF8E-62BF7A75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CC9DC-393B-4D29-AD59-2E55923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6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B4C75-FA76-4216-AAF8-B5975FD1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E3E0F-FD71-42D2-A458-B32F4008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B33CD-87D3-4E94-AF67-803DE1E7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9828-C79C-4D67-9BBE-4A361CC2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CFF8A-7AD4-4BF4-A377-F70C932D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8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9B8E9-23D9-4A5E-9E9B-23C2A89D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93634-FCF8-4AB3-A414-147572362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A36A7-2A02-40C5-8AF5-4D348C57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3AF72-722D-4611-BE44-440921DE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F9BF8-B05E-44F1-960C-F96A45D3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0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BEE2F-E45D-4790-A0F2-61E3AD1A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D896B-EC5B-4689-8F13-331FFD52F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AC59A-0B6B-4B7A-ABE3-BFD5E4C5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DD7E7-F978-45B4-845D-AF3A3A6F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3F9BA-0BE3-4AA0-B862-A7B2C164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C6A6F-884A-4BE0-BE6E-E0D41583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00518-067F-4B5E-9B1B-2B5938C2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79B9E-F5AE-44C5-8357-5D7E2998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70BB51-23C8-42B2-8061-981C030FB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BD2FAC-15AE-4EF3-B527-91DB88AE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E044F-4D20-43D2-8771-37373E5A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06772B-0076-4A8C-88A0-18A1752D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69FFAF-8E95-4340-A876-30AC3486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38DB6-6BC6-4FBB-80AA-D7EA7A3A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7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6445-99FB-47AC-956F-B63EE418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E80366-EBDE-45FE-A698-3907C1E7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B3173B-B61F-480E-9D9D-D4FA7CFB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B522B-0386-423A-BCC8-1B4F05B6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A7DB9A-778F-4879-9318-D80E452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63F80-CA6F-4144-9104-8AD332C3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2C676-A81F-43B1-8F76-1CE902B8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7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A353-874D-4841-BCAB-5B9D9B1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3BE34-3E75-4A60-AE4A-8B7FB287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4089D-1651-4F5C-AEF1-08F6B74D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83B0E-ABCD-4C9D-8777-1F7D77D0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7B0C5-838F-4DF1-BA33-4C41FA66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BDC35-9EED-47D8-8D8C-ABCA32B1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0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6AF65-1573-4113-AA23-6BFBD2B2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25FC0F-B12F-4990-BF53-0A0B06071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0EBD80-5780-4EDA-8944-EE8C270E0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26D3E-E787-4892-9E4E-5F2B14EE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6E5C5-AF08-4F20-B238-62666772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7835A-1496-49C3-B75A-8AAD1E4B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6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ED4C5-7731-4256-9F19-AC3A3035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CA9EF-C585-497E-A756-41910FD91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8317D-AE71-4528-92D5-88A3C7DA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3E44-157E-40F2-A270-A5A963591776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AE139-836E-4721-9AD6-F3EA57CD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FBA48-A06D-4F3E-8AE3-D6079DBB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D4C6-8F2F-4418-B55C-C1AC8820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BC6D3-1AD0-4ADA-89DB-1EA4C62C7A09}"/>
              </a:ext>
            </a:extLst>
          </p:cNvPr>
          <p:cNvSpPr txBox="1"/>
          <p:nvPr/>
        </p:nvSpPr>
        <p:spPr>
          <a:xfrm>
            <a:off x="5561557" y="335845"/>
            <a:ext cx="62755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이름</a:t>
            </a:r>
            <a:r>
              <a:rPr lang="en-US" altLang="ko-KR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: </a:t>
            </a:r>
            <a:r>
              <a:rPr lang="ko-KR" altLang="en-US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김영숙</a:t>
            </a:r>
            <a:endParaRPr lang="en-US" altLang="ko-KR" sz="2800" b="1"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  <a:p>
            <a:r>
              <a:rPr lang="ko-KR" altLang="en-US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생일</a:t>
            </a:r>
            <a:r>
              <a:rPr lang="en-US" altLang="ko-KR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: 1945</a:t>
            </a:r>
            <a:r>
              <a:rPr lang="ko-KR" altLang="en-US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년 </a:t>
            </a:r>
            <a:r>
              <a:rPr lang="en-US" altLang="ko-KR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11</a:t>
            </a:r>
            <a:r>
              <a:rPr lang="ko-KR" altLang="en-US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월 </a:t>
            </a:r>
            <a:r>
              <a:rPr lang="en-US" altLang="ko-KR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3</a:t>
            </a:r>
            <a:r>
              <a:rPr lang="ko-KR" altLang="en-US" sz="28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일</a:t>
            </a:r>
            <a:endParaRPr lang="en-US" altLang="ko-KR" sz="2400"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  <a:p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중학교까지 다녔지만 생계를 위해 고등학교에 진학하지 않고 식당 아르바이트 등의 일을 전전 하다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30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대에 본인 식당을 차렸다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65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세까지 식당 운영을 하다가 건강 상의 이유로 현재는 일을 안 하고 있다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스물 중반에 결혼을 한 뒤 자녀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4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명을 낳았고 현재 다들 결혼을 하거나 독립을 하여 다른 곳에서 살고 있는데 그 중 아직 결혼을 안 한 늦둥이 막내 아들이 모시고 함께 살고 있다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남편은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5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년 전에 노환으로 인한 병으로 먼저 세상을 떠났고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이후 최근에는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TV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를 보거나 아는 동네 할머니들과 시원한 정자에서 얘기하는 것이 삶의 큰 낙이다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막내 아들의 직업이 직급이 높은 은행원이기 때문에 나름 금전적으로는 힘들지 않은 노후를 보내고 있다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</a:t>
            </a:r>
          </a:p>
          <a:p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하지만 괜찮은 일상을 보내던 중 최근에 불편함이 하나 생겼는데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아들이 큰 맘 먹고 산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TV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가 화면이 커져서 보기에는 좋으나 리모컨이 너무 복잡해졌다는 점이다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아들에게 물어도 이해가 안 갈 때도 있고 물어보고 나서 까먹는 일도 다반사라 혹시 잘못 눌렀다가 비싼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TV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에 문제라도 생기는 거 아닌가 걱정이 많다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또 저번에 여느 때와 같이 정자에 놀러갔다가 친구가 아들내미 부부가 없는 사이 넘어져 크게 다쳤다는 이야기를 듣고 슬슬 나도 그런 나이구나라는 것이 실감이 나 혹시 아들이 없을 때 무슨 일이 생기면 어떡하지라는 걱정도 최근에 많이 든다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 </a:t>
            </a:r>
            <a:endParaRPr lang="ko-KR" altLang="en-US" sz="2000"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07DE1-7DF8-4D02-B2FB-7F46D390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0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BC6D3-1AD0-4ADA-89DB-1EA4C62C7A09}"/>
              </a:ext>
            </a:extLst>
          </p:cNvPr>
          <p:cNvSpPr txBox="1"/>
          <p:nvPr/>
        </p:nvSpPr>
        <p:spPr>
          <a:xfrm>
            <a:off x="5693760" y="274290"/>
            <a:ext cx="627554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이름</a:t>
            </a:r>
            <a:r>
              <a:rPr lang="en-US" altLang="ko-KR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: </a:t>
            </a:r>
            <a:r>
              <a:rPr lang="ko-KR" altLang="en-US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유영수</a:t>
            </a:r>
            <a:endParaRPr lang="en-US" altLang="ko-KR" sz="3200" b="1"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  <a:p>
            <a:r>
              <a:rPr lang="ko-KR" altLang="en-US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생일</a:t>
            </a:r>
            <a:r>
              <a:rPr lang="en-US" altLang="ko-KR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: 1935</a:t>
            </a:r>
            <a:r>
              <a:rPr lang="ko-KR" altLang="en-US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년 </a:t>
            </a:r>
            <a:r>
              <a:rPr lang="en-US" altLang="ko-KR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3</a:t>
            </a:r>
            <a:r>
              <a:rPr lang="ko-KR" altLang="en-US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월 </a:t>
            </a:r>
            <a:r>
              <a:rPr lang="en-US" altLang="ko-KR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11</a:t>
            </a:r>
            <a:r>
              <a:rPr lang="ko-KR" altLang="en-US" sz="3200" b="1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일</a:t>
            </a:r>
            <a:endParaRPr lang="en-US" altLang="ko-KR" sz="2800"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  <a:p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중학교를 다닌 후 고등학교 진학을 포기하고 공장에서 일을 시작했고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지금까지 여러가지 직업을 거쳐왔다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현재는 나이가 들어 취직이 어렵기에 폐지를 줍고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기초수급을 받으면서 생활을 이어나가고 있다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결혼은 먹고 사는 일에 바빠 크게 신경쓰지 못해 현재까지 혼자 살고 있다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혼자 지내는 생활이 좀 외롭고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돈이 많지 않아 힘들 때도 있지만 사회복지사가 간간히 찾아와주기도 하고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자신이 좋아하는 바둑을 가끔 같이 해주는 이웃의 친구가 있기도 하고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무엇보다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TV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를 보면서 다양한 세상의 이야기를 듣는 일상이 있기에 잘 이겨내고 살아가고 있다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</a:p>
          <a:p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하지만 최근에 고민이 몇 개 생겼는데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하나는 리모컨이 오래되어 글씨가 다 지워져 어느게 어떤 버튼인지 너무 헷갈리게 되었다는 점과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,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요즘 손 힘이 많이 빠져서 빡빡해진 리모콘 버튼 누르기가 힘들때가 있다는 점이다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또 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저번에 사회복지사가 와서 자신이 담당하던 한 할아버지 분이 쓰러지셨는데 다행히 이웃 분이 연락을 해주셔서 지금은 괜찮아지셨지만 큰일 날 뻔 했다고 할아버지도 혹시 몸이 조금만 나쁜 것 같아도 연락달라고 말했던 걸 듣고 나서부터 혹시 내가 쓰러지면 어떡하지 누가 와줄수 있을까에 대한 걱정이 많아졌다는 점 또한 고민이다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r>
              <a:rPr lang="ko-KR" altLang="en-US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이런 걸 해결해 줄 수 있는 무언가가 있었으면 좋겠다고 최근에 자주 생각하게 된다</a:t>
            </a:r>
            <a:r>
              <a:rPr lang="en-US" altLang="ko-KR" sz="2000">
                <a:latin typeface="상상토끼 신비는일곱살" panose="02020603020101020101" pitchFamily="18" charset="-127"/>
                <a:ea typeface="상상토끼 신비는일곱살" panose="02020603020101020101" pitchFamily="18" charset="-127"/>
              </a:rPr>
              <a:t>. </a:t>
            </a:r>
            <a:endParaRPr lang="ko-KR" altLang="en-US" sz="2400">
              <a:latin typeface="상상토끼 신비는일곱살" panose="02020603020101020101" pitchFamily="18" charset="-127"/>
              <a:ea typeface="상상토끼 신비는일곱살" panose="02020603020101020101" pitchFamily="18" charset="-127"/>
            </a:endParaRPr>
          </a:p>
        </p:txBody>
      </p:sp>
      <p:pic>
        <p:nvPicPr>
          <p:cNvPr id="3" name="그림 2" descr="선화이(가) 표시된 사진&#10;&#10;자동 생성된 설명">
            <a:extLst>
              <a:ext uri="{FF2B5EF4-FFF2-40B4-BE49-F238E27FC236}">
                <a16:creationId xmlns:a16="http://schemas.microsoft.com/office/drawing/2014/main" id="{F140B8A9-03E7-41BA-B93E-02E5383EC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75" y="3060885"/>
            <a:ext cx="3551885" cy="3797115"/>
          </a:xfrm>
          <a:prstGeom prst="rect">
            <a:avLst/>
          </a:prstGeom>
        </p:spPr>
      </p:pic>
      <p:pic>
        <p:nvPicPr>
          <p:cNvPr id="7" name="그림 6" descr="텍스트, 선화이(가) 표시된 사진&#10;&#10;자동 생성된 설명">
            <a:extLst>
              <a:ext uri="{FF2B5EF4-FFF2-40B4-BE49-F238E27FC236}">
                <a16:creationId xmlns:a16="http://schemas.microsoft.com/office/drawing/2014/main" id="{FD40A166-3DC2-46BC-84E8-EB6B22C98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9193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9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ADD18D0-BD9A-437D-8ACA-5FCB063F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43" y="-4045227"/>
            <a:ext cx="20245944" cy="60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534018104">
            <a:extLst>
              <a:ext uri="{FF2B5EF4-FFF2-40B4-BE49-F238E27FC236}">
                <a16:creationId xmlns:a16="http://schemas.microsoft.com/office/drawing/2014/main" id="{38455269-B366-4D41-8EDB-11A13C5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7" y="555349"/>
            <a:ext cx="10376046" cy="5747302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4191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어떻게 하면 우리가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-------------------------------------------------------------------------</a:t>
            </a:r>
            <a:r>
              <a:rPr kumimoji="0" lang="en-US" altLang="ko-KR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 </a:t>
            </a:r>
            <a:r>
              <a:rPr kumimoji="0" lang="ko-KR" altLang="en-US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  <a:ea typeface="맑은 고딕" panose="020B0503020000020004" pitchFamily="50" charset="-127"/>
              </a:rPr>
              <a:t>수 있을까</a:t>
            </a:r>
            <a:r>
              <a:rPr kumimoji="0" lang="en-US" altLang="ko-KR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86DB5-1C8F-45ED-A3BB-BC2E3300CB43}"/>
              </a:ext>
            </a:extLst>
          </p:cNvPr>
          <p:cNvSpPr txBox="1"/>
          <p:nvPr/>
        </p:nvSpPr>
        <p:spPr>
          <a:xfrm>
            <a:off x="4979322" y="2876204"/>
            <a:ext cx="6899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하이라이트" panose="02020600000000000000" pitchFamily="18" charset="-127"/>
                <a:ea typeface="a하이라이트" panose="02020600000000000000" pitchFamily="18" charset="-127"/>
              </a:rPr>
              <a:t>노인분들의 </a:t>
            </a:r>
            <a:r>
              <a:rPr lang="en-US" altLang="ko-KR" sz="2000">
                <a:latin typeface="a하이라이트" panose="02020600000000000000" pitchFamily="18" charset="-127"/>
                <a:ea typeface="a하이라이트" panose="02020600000000000000" pitchFamily="18" charset="-127"/>
              </a:rPr>
              <a:t>TV </a:t>
            </a:r>
            <a:r>
              <a:rPr lang="ko-KR" altLang="en-US" sz="2000">
                <a:latin typeface="a하이라이트" panose="02020600000000000000" pitchFamily="18" charset="-127"/>
                <a:ea typeface="a하이라이트" panose="02020600000000000000" pitchFamily="18" charset="-127"/>
              </a:rPr>
              <a:t>리모콘 이용을 더 편하게 해드릴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65878-0CB0-4FB8-B0BD-8A6465341B1E}"/>
              </a:ext>
            </a:extLst>
          </p:cNvPr>
          <p:cNvSpPr txBox="1"/>
          <p:nvPr/>
        </p:nvSpPr>
        <p:spPr>
          <a:xfrm>
            <a:off x="7577050" y="71947"/>
            <a:ext cx="10278686" cy="483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HMW(How Might We?)</a:t>
            </a:r>
            <a:endParaRPr lang="en-US" altLang="ko-KR" sz="1050" kern="0" spc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23099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418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a하이라이트</vt:lpstr>
      <vt:lpstr>맑은 고딕</vt:lpstr>
      <vt:lpstr>상상토끼 신비는일곱살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란</dc:creator>
  <cp:lastModifiedBy>유 란</cp:lastModifiedBy>
  <cp:revision>1</cp:revision>
  <dcterms:created xsi:type="dcterms:W3CDTF">2021-11-03T05:35:34Z</dcterms:created>
  <dcterms:modified xsi:type="dcterms:W3CDTF">2021-11-03T22:27:51Z</dcterms:modified>
</cp:coreProperties>
</file>