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089E-AF1F-41AA-A421-1A45714523BC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EF27-B47C-4AE4-83D1-31731CE02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12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089E-AF1F-41AA-A421-1A45714523BC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EF27-B47C-4AE4-83D1-31731CE02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91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089E-AF1F-41AA-A421-1A45714523BC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EF27-B47C-4AE4-83D1-31731CE02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37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089E-AF1F-41AA-A421-1A45714523BC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EF27-B47C-4AE4-83D1-31731CE02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9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089E-AF1F-41AA-A421-1A45714523BC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EF27-B47C-4AE4-83D1-31731CE02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44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089E-AF1F-41AA-A421-1A45714523BC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EF27-B47C-4AE4-83D1-31731CE02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089E-AF1F-41AA-A421-1A45714523BC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EF27-B47C-4AE4-83D1-31731CE02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92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089E-AF1F-41AA-A421-1A45714523BC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EF27-B47C-4AE4-83D1-31731CE02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43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089E-AF1F-41AA-A421-1A45714523BC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EF27-B47C-4AE4-83D1-31731CE02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75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089E-AF1F-41AA-A421-1A45714523BC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EF27-B47C-4AE4-83D1-31731CE02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56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089E-AF1F-41AA-A421-1A45714523BC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EF27-B47C-4AE4-83D1-31731CE02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3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0089E-AF1F-41AA-A421-1A45714523BC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7EF27-B47C-4AE4-83D1-31731CE02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56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1642694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Accessing Spotify Via Python</a:t>
            </a:r>
            <a:b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SSIE-500</a:t>
            </a:r>
            <a:endParaRPr lang="en-US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183061"/>
            <a:ext cx="10058400" cy="27606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Team:</a:t>
            </a:r>
          </a:p>
          <a:p>
            <a:r>
              <a:rPr lang="en-US" dirty="0">
                <a:solidFill>
                  <a:schemeClr val="bg1"/>
                </a:solidFill>
              </a:rPr>
              <a:t>Ruhul Amin Haque</a:t>
            </a:r>
          </a:p>
          <a:p>
            <a:r>
              <a:rPr lang="en-US" dirty="0">
                <a:solidFill>
                  <a:schemeClr val="bg1"/>
                </a:solidFill>
              </a:rPr>
              <a:t>Do Hoon Yong</a:t>
            </a:r>
          </a:p>
          <a:p>
            <a:r>
              <a:rPr lang="en-US" dirty="0">
                <a:solidFill>
                  <a:schemeClr val="bg1"/>
                </a:solidFill>
              </a:rPr>
              <a:t>MD Ehsan Khan</a:t>
            </a:r>
          </a:p>
          <a:p>
            <a:r>
              <a:rPr lang="en-US" dirty="0">
                <a:solidFill>
                  <a:schemeClr val="bg1"/>
                </a:solidFill>
              </a:rPr>
              <a:t>Travis Allen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50" y="272618"/>
            <a:ext cx="4514850" cy="22964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81325"/>
            <a:ext cx="4419600" cy="227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555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226" y="-14055"/>
            <a:ext cx="6199985" cy="6401115"/>
          </a:xfrm>
        </p:spPr>
      </p:pic>
      <p:sp>
        <p:nvSpPr>
          <p:cNvPr id="6" name="Rectangle 5"/>
          <p:cNvSpPr/>
          <p:nvPr/>
        </p:nvSpPr>
        <p:spPr>
          <a:xfrm>
            <a:off x="3082833" y="6387060"/>
            <a:ext cx="5839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https://developer.spotify.com/web-api/authorization-guide/</a:t>
            </a:r>
          </a:p>
        </p:txBody>
      </p:sp>
    </p:spTree>
    <p:extLst>
      <p:ext uri="{BB962C8B-B14F-4D97-AF65-F5344CB8AC3E}">
        <p14:creationId xmlns:p14="http://schemas.microsoft.com/office/powerpoint/2010/main" val="1683316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29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Accessing Spotify Via Python SSIE-500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Accessing Spotify Via Python</dc:title>
  <dc:creator>Ehsan Khan</dc:creator>
  <cp:lastModifiedBy>Ruhul</cp:lastModifiedBy>
  <cp:revision>6</cp:revision>
  <dcterms:created xsi:type="dcterms:W3CDTF">2017-03-19T20:27:00Z</dcterms:created>
  <dcterms:modified xsi:type="dcterms:W3CDTF">2017-03-21T15:11:17Z</dcterms:modified>
</cp:coreProperties>
</file>