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PROCESSAMENTO DE IMAGENS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À TEORIA DE FOURIER</a:t>
            </a:r>
          </a:p>
          <a:p>
            <a:r>
              <a:rPr lang="pt-BR" dirty="0"/>
              <a:t>INTUINDO A TEORIA DE FOURIER</a:t>
            </a:r>
          </a:p>
        </p:txBody>
      </p:sp>
    </p:spTree>
    <p:extLst>
      <p:ext uri="{BB962C8B-B14F-4D97-AF65-F5344CB8AC3E}">
        <p14:creationId xmlns:p14="http://schemas.microsoft.com/office/powerpoint/2010/main" val="18600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166" y="618518"/>
            <a:ext cx="10389704" cy="147857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– Função transformada de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fourier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0198" y="1824891"/>
            <a:ext cx="5640641" cy="39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– implementando a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fft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7566" y="2734774"/>
            <a:ext cx="119137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DETALHES OPERACIONAIS: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PARA VISUALIZAR A FFT DEVEMOS APLICAR A SEGUINTE SEQUÊNCIA DE OPERAÇÕES:</a:t>
            </a:r>
          </a:p>
          <a:p>
            <a:pPr lvl="2"/>
            <a:r>
              <a:rPr lang="pt-BR" sz="2400" dirty="0" err="1"/>
              <a:t>fy</a:t>
            </a:r>
            <a:r>
              <a:rPr lang="pt-BR" sz="2400" dirty="0"/>
              <a:t>=</a:t>
            </a:r>
            <a:r>
              <a:rPr lang="pt-BR" sz="2400" dirty="0" err="1"/>
              <a:t>fft</a:t>
            </a:r>
            <a:r>
              <a:rPr lang="pt-BR" sz="2400" dirty="0"/>
              <a:t>(sinal);</a:t>
            </a:r>
          </a:p>
          <a:p>
            <a:pPr lvl="2"/>
            <a:r>
              <a:rPr lang="pt-BR" sz="2400" dirty="0" err="1"/>
              <a:t>sfy</a:t>
            </a:r>
            <a:r>
              <a:rPr lang="pt-BR" sz="2400" dirty="0"/>
              <a:t>=</a:t>
            </a:r>
            <a:r>
              <a:rPr lang="pt-B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fftshift</a:t>
            </a:r>
            <a:r>
              <a:rPr lang="pt-BR" sz="2400" dirty="0"/>
              <a:t>(</a:t>
            </a:r>
            <a:r>
              <a:rPr lang="pt-BR" sz="2400" dirty="0" err="1"/>
              <a:t>fy</a:t>
            </a:r>
            <a:r>
              <a:rPr lang="pt-BR" sz="2400" dirty="0"/>
              <a:t>);</a:t>
            </a:r>
          </a:p>
          <a:p>
            <a:pPr lvl="2"/>
            <a:r>
              <a:rPr lang="pt-BR" sz="2400" dirty="0"/>
              <a:t>sfy2=</a:t>
            </a:r>
            <a:r>
              <a:rPr lang="pt-BR" sz="2400" dirty="0" err="1"/>
              <a:t>sfy</a:t>
            </a:r>
            <a:r>
              <a:rPr lang="pt-BR" sz="2400" dirty="0"/>
              <a:t>(513:1024);</a:t>
            </a:r>
          </a:p>
          <a:p>
            <a:pPr lvl="2"/>
            <a:r>
              <a:rPr lang="pt-BR" sz="2400" dirty="0" err="1"/>
              <a:t>wy</a:t>
            </a:r>
            <a:r>
              <a:rPr lang="pt-BR" sz="2400" dirty="0"/>
              <a:t>=</a:t>
            </a:r>
            <a:r>
              <a:rPr lang="pt-BR" sz="2400" dirty="0" err="1"/>
              <a:t>tam</a:t>
            </a:r>
            <a:r>
              <a:rPr lang="pt-BR" sz="2400" dirty="0"/>
              <a:t>;</a:t>
            </a:r>
          </a:p>
          <a:p>
            <a:pPr lvl="2"/>
            <a:r>
              <a:rPr lang="pt-BR" sz="2400" dirty="0" err="1"/>
              <a:t>xwy</a:t>
            </a:r>
            <a:r>
              <a:rPr lang="pt-BR" sz="2400" dirty="0"/>
              <a:t>=(</a:t>
            </a:r>
            <a:r>
              <a:rPr lang="pt-BR" sz="2400" dirty="0" err="1"/>
              <a:t>cumsum</a:t>
            </a:r>
            <a:r>
              <a:rPr lang="pt-BR" sz="2400" dirty="0"/>
              <a:t>(</a:t>
            </a:r>
            <a:r>
              <a:rPr lang="pt-BR" sz="2400" dirty="0" err="1"/>
              <a:t>ones</a:t>
            </a:r>
            <a:r>
              <a:rPr lang="pt-BR" sz="2400" dirty="0"/>
              <a:t>(512,1))-1);</a:t>
            </a:r>
          </a:p>
          <a:p>
            <a:pPr lvl="2"/>
            <a:r>
              <a:rPr lang="pt-BR" sz="2400" dirty="0" err="1"/>
              <a:t>plot</a:t>
            </a:r>
            <a:r>
              <a:rPr lang="pt-BR" sz="2400" dirty="0"/>
              <a:t>(</a:t>
            </a:r>
            <a:r>
              <a:rPr lang="pt-BR" sz="2400" dirty="0" err="1"/>
              <a:t>x,sinal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plot</a:t>
            </a:r>
            <a:r>
              <a:rPr lang="pt-BR" sz="2400" dirty="0"/>
              <a:t>(</a:t>
            </a:r>
            <a:r>
              <a:rPr lang="pt-BR" sz="2400" dirty="0" err="1"/>
              <a:t>xwy,</a:t>
            </a:r>
            <a:r>
              <a:rPr lang="pt-B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</a:t>
            </a:r>
            <a:r>
              <a:rPr lang="pt-BR" sz="2400" dirty="0"/>
              <a:t>(sfy2))</a:t>
            </a:r>
            <a:endParaRPr lang="es-E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– 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4078"/>
          </a:xfrm>
        </p:spPr>
        <p:txBody>
          <a:bodyPr/>
          <a:lstStyle/>
          <a:p>
            <a:r>
              <a:rPr lang="pt-BR" dirty="0"/>
              <a:t>PROCURE O IBOVESPA COTAÇÃO DIÁRIA PARA AS ÚLTIMAS 1024 COTAÇÕES;</a:t>
            </a:r>
          </a:p>
          <a:p>
            <a:r>
              <a:rPr lang="pt-BR" dirty="0"/>
              <a:t>FAÇA UMA ANÁLISE DE FOURIER DESTA INFORMAÇÃO;</a:t>
            </a:r>
          </a:p>
          <a:p>
            <a:r>
              <a:rPr lang="pt-BR" dirty="0"/>
              <a:t>PROCURAMOS POR EVENTUAIS FREQUÊNCIAS DE PICO – ELAS PODEM NOS INDICAR SITUAÇÕES ADEQUADAS DE POSICIONAMENTO: HORA DE COMPRAR / HORA DE VENDER PARA TERMOS GANHOS;</a:t>
            </a:r>
          </a:p>
          <a:p>
            <a:r>
              <a:rPr lang="pt-BR" dirty="0"/>
              <a:t>COLOQUE AS UNIDADES </a:t>
            </a:r>
            <a:r>
              <a:rPr lang="pt-BR" dirty="0" smtClean="0"/>
              <a:t>CORRETAMENTE</a:t>
            </a:r>
          </a:p>
          <a:p>
            <a:r>
              <a:rPr lang="pt-BR" dirty="0" smtClean="0"/>
              <a:t>Nome da </a:t>
            </a:r>
            <a:r>
              <a:rPr lang="pt-BR" dirty="0" err="1" smtClean="0"/>
              <a:t>function</a:t>
            </a:r>
            <a:r>
              <a:rPr lang="pt-BR" smtClean="0"/>
              <a:t>: IBOVESPA_20AAXXYYY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397</TotalTime>
  <Words>116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Trebuchet MS</vt:lpstr>
      <vt:lpstr>Tw Cen MT</vt:lpstr>
      <vt:lpstr>Circuito</vt:lpstr>
      <vt:lpstr>PROCESSAMENTO DE IMAGENS DIGITAIS</vt:lpstr>
      <vt:lpstr>MATLAB – Função transformada de fourier</vt:lpstr>
      <vt:lpstr>MATLAB – implementando a fft</vt:lpstr>
      <vt:lpstr>MATLAB – 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IMAGENS DIGITAIS</dc:title>
  <dc:creator>Eduardo Tinois da Silva</dc:creator>
  <cp:lastModifiedBy>facamp</cp:lastModifiedBy>
  <cp:revision>24</cp:revision>
  <dcterms:created xsi:type="dcterms:W3CDTF">2017-03-06T07:30:09Z</dcterms:created>
  <dcterms:modified xsi:type="dcterms:W3CDTF">2019-03-25T14:14:40Z</dcterms:modified>
</cp:coreProperties>
</file>