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32" autoAdjust="0"/>
  </p:normalViewPr>
  <p:slideViewPr>
    <p:cSldViewPr snapToObjects="1"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27.09.2021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778" name="Picture 22" descr="vs-transpar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188913"/>
            <a:ext cx="8636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Lehrstuhl für Praktische Informatik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fld id="{7339B080-6172-4DC7-9FC0-D18295017917}" type="datetime1">
              <a:rPr lang="de-DE"/>
              <a:pPr/>
              <a:t>27.09.2021</a:t>
            </a:fld>
            <a:endParaRPr lang="de-DE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0" name="Picture 22" descr="vs-transparen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64538" y="115888"/>
            <a:ext cx="6715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27.09.2021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Praktische Informatik – WIAI – Otto-Friedrich-Universität Bamberg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772B101-CFE9-4FFB-8CD9-CDED024863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01938" y="6278819"/>
            <a:ext cx="5440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Fußzeile – bitte im Folienmaster anpassen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27.09.2021</a:t>
            </a:fld>
            <a:endParaRPr lang="de-DE" dirty="0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F8ABF28-FF76-4557-B3E8-A52709328A63}" type="datetime1">
              <a:rPr lang="de-DE"/>
              <a:pPr/>
              <a:t>27.09.2021</a:t>
            </a:fld>
            <a:endParaRPr lang="de-DE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Software Discovery and Vulnerability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  <a:p>
            <a:r>
              <a:rPr lang="en-US" dirty="0"/>
              <a:t>Hari Prashanth Rajendran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549E-7287-451B-B58E-12D4B2C1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042816-C089-4EF4-8FBF-B3F4314E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27.09.2021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868DE-DA45-4D7A-8AEA-CBAFB6C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1CF29-67A1-4539-8C37-B00E8AFE8B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Problem Statement – Motivation</a:t>
            </a:r>
          </a:p>
          <a:p>
            <a:r>
              <a:rPr lang="de-DE" dirty="0" err="1"/>
              <a:t>Architetcure</a:t>
            </a:r>
            <a:r>
              <a:rPr lang="de-DE"/>
              <a:t> – Implementation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1153D7-07BA-48A1-8209-52EBD35C52EE}"/>
              </a:ext>
            </a:extLst>
          </p:cNvPr>
          <p:cNvSpPr txBox="1"/>
          <p:nvPr/>
        </p:nvSpPr>
        <p:spPr>
          <a:xfrm>
            <a:off x="1552458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2107939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DSG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3B231"/>
      </a:accent1>
      <a:accent2>
        <a:srgbClr val="425F85"/>
      </a:accent2>
      <a:accent3>
        <a:srgbClr val="70AD47"/>
      </a:accent3>
      <a:accent4>
        <a:srgbClr val="E64823"/>
      </a:accent4>
      <a:accent5>
        <a:srgbClr val="9B57D3"/>
      </a:accent5>
      <a:accent6>
        <a:srgbClr val="5B9BD5"/>
      </a:accent6>
      <a:hlink>
        <a:srgbClr val="1339F5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b="0" dirty="0"/>
        </a:defPPr>
      </a:lstStyle>
    </a:txDef>
  </a:objectDefaults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92B5B7B7-2275-48DB-9D70-DBB72A4F1BE6}" vid="{796B4B1E-454E-4AE7-BB8D-D836CA4123A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dsg-vortrag-vorlage</Template>
  <TotalTime>0</TotalTime>
  <Words>24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1_VorlageLSPI</vt:lpstr>
      <vt:lpstr>Open-Source Software Discovery and Vulnerability Analysis</vt:lpstr>
      <vt:lpstr>Agenda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Software Discovery and Vulnerability Analysis</dc:title>
  <dc:creator>Rajendran, Hari Prashanth (ext) (ADV D EVO PRD ALM PTP)</dc:creator>
  <cp:lastModifiedBy>Rajendran, Hari Prashanth (ext) (ADV D EVO PRD ALM PTP)</cp:lastModifiedBy>
  <cp:revision>1</cp:revision>
  <cp:lastPrinted>1601-01-01T00:00:00Z</cp:lastPrinted>
  <dcterms:created xsi:type="dcterms:W3CDTF">2021-09-27T10:16:21Z</dcterms:created>
  <dcterms:modified xsi:type="dcterms:W3CDTF">2021-09-27T10:21:31Z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2021-09-27T10:21:05Z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11d3ec7a-3afd-49bc-99b9-713bdc48fd6f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