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4" r:id="rId4"/>
    <p:sldId id="271" r:id="rId5"/>
    <p:sldId id="273" r:id="rId6"/>
    <p:sldId id="270" r:id="rId7"/>
    <p:sldId id="272" r:id="rId8"/>
    <p:sldId id="269" r:id="rId9"/>
    <p:sldId id="275" r:id="rId10"/>
    <p:sldId id="280" r:id="rId11"/>
    <p:sldId id="278" r:id="rId12"/>
    <p:sldId id="276" r:id="rId13"/>
    <p:sldId id="267" r:id="rId14"/>
    <p:sldId id="27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B1F4D-1D70-43D5-9018-AF0C7F60250A}" v="7" dt="2025-08-07T19:01:21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F64E-7FE4-F0E7-30A5-D3284319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10005-8522-6C41-96A6-4E24CBB5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42FB-4008-93C1-E545-2994C5F6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C8DE-9906-0726-C93C-1AE4E199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9052-1CAE-D3F3-6378-867A048C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7EB-FDA9-551A-F589-283D4BAF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3528-535B-B0E9-9384-74139392A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4C32-C307-FC36-867C-AE492817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3F13C-8BCE-7C94-211B-B95AF557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9563-6020-3184-D4EA-265C609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7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14807-F060-D212-9877-427276A61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60DC8-5BF8-1DA8-F8C8-54E692F72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8DA5-CEB8-86B4-1F6A-9B0922D9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A263B-046C-AFC5-AA7C-2EE916C7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89821-AAAB-E930-FCF0-2A034F2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1C2F-0562-2827-6582-DBB235CE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299C-9F6A-5230-A735-F511D451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7BA4-D894-C682-9A7F-3FE33E57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6D18-A1C3-99C7-A314-72CA9CD9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8898-3832-4495-593B-139DE3F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5DFD-ABE5-20B7-9B65-8A26ABE9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8338-5210-E6A9-F007-FBC85DC4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CAD9-7207-86BE-8B6C-688C0691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D448-C06B-01F7-0D1F-B833A9FC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4429-8544-2B63-8C42-AF0CCC9F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1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1276-A084-D48E-AAC7-8F7A59AA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8759-55C6-6660-FB5A-0104C03EC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2057-5868-F527-B227-794185C4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2FAB4-EC99-D1D6-A9DF-D0664F8D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83269-47C5-903B-FE1E-54CDFD5E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3A5B-4271-B8CD-5C43-914234E5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6F39-E738-6881-03FF-B127C483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F666F-2013-B2FF-F37D-1A58A9C6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F463-B5FD-D81F-FE67-DD772271B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FD0BB-28AA-C68C-1C6E-00888AF91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D2ED2-1240-86AC-3640-8444B29CC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54DA0-46C9-08B8-6D2A-5A41887E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B014B-A05E-6874-4959-694C328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7C633-888A-77A9-79D7-C5FEC09B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D859-E118-BEE6-57D5-C3A2D42E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EC506-0D29-1BDC-E89D-75B22B6B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C2667-EF4F-C9D2-35C2-3A33345B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00EBC-2650-25F6-D36F-A490780F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4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09A27-9302-531B-886C-22E27402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C4282-3505-D976-708F-BC1AFC80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7975-347C-F530-8802-BF0969C0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1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6902-C11B-F5FF-F05D-FE14E365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4385-99D0-F37D-338C-DCBD68FE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53592-D3BD-4295-7E49-2E88465C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62AC4-E954-7489-DD23-78BBCFD1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6623-1DD5-258B-F342-5FD072DC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EBE93-02C5-F4C5-3E70-47840C61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02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61C0-2186-3651-5D52-8C6552A8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DE510-6D3B-0319-FA59-5014D782A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2814D-DDC4-A899-B59A-69628A8BE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1D215-2E93-AD28-39A3-8D03F411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56A5-1242-E3DC-9B65-9B6D454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3EAD-6059-8139-C246-9D48440C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1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12157-C061-6D8A-401B-B00F5038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C6A93-657C-E4FF-9E02-58E906D6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911D-C34B-AE2F-0032-33D6B9752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98A0-84EF-4ABA-94DE-451BE2D13F7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0A8B-D62D-FCFA-D157-6B045628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24683-42C2-9C73-64CF-943EC437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CE69-8972-48DA-BDE5-7AE1AC13E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haritha000/PM-Backen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4634D17E-DEBC-A102-54F2-2E9F2DE1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517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47E03-3485-E819-33BA-D9604611CDC7}"/>
              </a:ext>
            </a:extLst>
          </p:cNvPr>
          <p:cNvSpPr txBox="1"/>
          <p:nvPr/>
        </p:nvSpPr>
        <p:spPr>
          <a:xfrm>
            <a:off x="1412111" y="1377388"/>
            <a:ext cx="9745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 MANAGEMENT</a:t>
            </a:r>
          </a:p>
          <a:p>
            <a:endParaRPr lang="en-IN" sz="6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9AD1A-982D-7603-DFB8-8CDB2D9E047A}"/>
              </a:ext>
            </a:extLst>
          </p:cNvPr>
          <p:cNvSpPr txBox="1"/>
          <p:nvPr/>
        </p:nvSpPr>
        <p:spPr>
          <a:xfrm>
            <a:off x="7419372" y="3429000"/>
            <a:ext cx="4097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FUND-A-MENTALS</a:t>
            </a:r>
          </a:p>
          <a:p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Zeeshan Khan</a:t>
            </a: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 Haritha</a:t>
            </a: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en-US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Prathyusha</a:t>
            </a:r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49624-73A8-ADA3-301E-49A49F11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ABC9827D-B02B-EBBA-842B-E50479011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EF8E9C-0330-04AC-C5C0-0980DFE6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45" y="1011723"/>
            <a:ext cx="10319810" cy="4834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A4C22-A2DA-AA7D-64EF-A8338C0D48C9}"/>
              </a:ext>
            </a:extLst>
          </p:cNvPr>
          <p:cNvSpPr txBox="1"/>
          <p:nvPr/>
        </p:nvSpPr>
        <p:spPr>
          <a:xfrm>
            <a:off x="1060845" y="5869858"/>
            <a:ext cx="103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:https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://github.com/rharitha000/PM-Frontend/tree/main/public</a:t>
            </a:r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1DF78-9A05-B1A0-3150-C3BB3B3FFF0E}"/>
              </a:ext>
            </a:extLst>
          </p:cNvPr>
          <p:cNvSpPr txBox="1"/>
          <p:nvPr/>
        </p:nvSpPr>
        <p:spPr>
          <a:xfrm>
            <a:off x="1060845" y="368435"/>
            <a:ext cx="217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GITHUB:</a:t>
            </a:r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1FEFF-8463-CF70-8D3E-5EF6A028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8B8C6B71-7C22-1664-720F-52566B2F5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15B976-7517-4CF4-75FE-1C62F165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74" y="633601"/>
            <a:ext cx="10127121" cy="5020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6ABEFB-DE14-89FE-6A49-80E897E915CB}"/>
              </a:ext>
            </a:extLst>
          </p:cNvPr>
          <p:cNvSpPr txBox="1"/>
          <p:nvPr/>
        </p:nvSpPr>
        <p:spPr>
          <a:xfrm>
            <a:off x="1160774" y="5855368"/>
            <a:ext cx="92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:https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://github.com/rharitha000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/PM-Backend</a:t>
            </a:r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9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D6971-CFA7-37EA-FC2F-20CAB076F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2AE3AEF0-D319-7C7D-D08C-8C01E124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6C6866-9C09-C7AA-C88C-B31D4B1B4E0E}"/>
              </a:ext>
            </a:extLst>
          </p:cNvPr>
          <p:cNvSpPr txBox="1"/>
          <p:nvPr/>
        </p:nvSpPr>
        <p:spPr>
          <a:xfrm>
            <a:off x="1273215" y="1388962"/>
            <a:ext cx="9005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SCOPE: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Latest Trends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Recommendation Engine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AAE1F-4383-E322-A62C-63BDC01F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3D8117FB-25BC-E23C-D082-633AC420A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2E2907-D391-58BC-3C2D-DE8949E9D7F8}"/>
              </a:ext>
            </a:extLst>
          </p:cNvPr>
          <p:cNvSpPr txBox="1"/>
          <p:nvPr/>
        </p:nvSpPr>
        <p:spPr>
          <a:xfrm>
            <a:off x="845574" y="1691149"/>
            <a:ext cx="108548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ENHANCMENTS: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 the UI/UX performance.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 the update investments.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Include the line charts for the cards.</a:t>
            </a:r>
          </a:p>
          <a:p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7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FCE00-CF25-B17E-9D6A-6DCB5193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0348CC00-704D-6A35-266A-950EB7C57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BAC60-DA0F-1EBE-AE56-93AFA6095142}"/>
              </a:ext>
            </a:extLst>
          </p:cNvPr>
          <p:cNvSpPr txBox="1"/>
          <p:nvPr/>
        </p:nvSpPr>
        <p:spPr>
          <a:xfrm>
            <a:off x="924232" y="1641987"/>
            <a:ext cx="10078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CONCLUSIONS: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Effectively utilized the API for various functionalities.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Encountered challenges while integrating the frontend with the backend.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Faced some difficulties with database operations and continuously worked on improving SQL skills.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Made significant progress in enhancing the user interface for a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81598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7D9AF-8C40-8539-5901-4783D0C4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E6D300D9-BC7B-91F4-7E3A-A616C463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A3F635-BE74-2975-B842-03EDF5DB8C48}"/>
              </a:ext>
            </a:extLst>
          </p:cNvPr>
          <p:cNvSpPr txBox="1"/>
          <p:nvPr/>
        </p:nvSpPr>
        <p:spPr>
          <a:xfrm>
            <a:off x="3991898" y="2788651"/>
            <a:ext cx="8308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6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4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DE12A-4467-5015-E42A-5CAB81A92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128E915C-A190-456F-3279-E81CE698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FD1BE7-E87C-1D6A-3D6C-1CDE46907FBB}"/>
              </a:ext>
            </a:extLst>
          </p:cNvPr>
          <p:cNvSpPr txBox="1"/>
          <p:nvPr/>
        </p:nvSpPr>
        <p:spPr>
          <a:xfrm>
            <a:off x="1180618" y="1261641"/>
            <a:ext cx="96301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PROJECT:</a:t>
            </a:r>
          </a:p>
          <a:p>
            <a:endParaRPr lang="en-US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 user-friendly portfolio management system that enables users to easily retrieve and manage stock-related operations. The system is built using HTML, CSS, JavaScript, MySQL, and Express.</a:t>
            </a:r>
          </a:p>
          <a:p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2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F99A4-0FD9-11BA-545B-9F610BC17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BEDD26FB-F89B-6E8E-63CB-FF2F1664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4B768D-4A81-0E28-1912-F22E78C83674}"/>
              </a:ext>
            </a:extLst>
          </p:cNvPr>
          <p:cNvSpPr txBox="1"/>
          <p:nvPr/>
        </p:nvSpPr>
        <p:spPr>
          <a:xfrm>
            <a:off x="1203767" y="1446835"/>
            <a:ext cx="9745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TECHNOLOGIES USED:</a:t>
            </a: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Front-end :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HTML,CSS,Bootstrap,JS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Back-end : 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Express,SQL,JS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: MySQL.</a:t>
            </a:r>
          </a:p>
        </p:txBody>
      </p:sp>
    </p:spTree>
    <p:extLst>
      <p:ext uri="{BB962C8B-B14F-4D97-AF65-F5344CB8AC3E}">
        <p14:creationId xmlns:p14="http://schemas.microsoft.com/office/powerpoint/2010/main" val="237412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DFA93-0E0D-4D0F-8C88-01E7EB2B1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E1B48210-509F-31A0-AAAA-7C116F790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FF1AA-AA41-35DA-6E81-53E2C9041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66" y="1200506"/>
            <a:ext cx="9778232" cy="491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6A5C8-2684-9BC7-DBAF-6F5071352136}"/>
              </a:ext>
            </a:extLst>
          </p:cNvPr>
          <p:cNvSpPr txBox="1"/>
          <p:nvPr/>
        </p:nvSpPr>
        <p:spPr>
          <a:xfrm>
            <a:off x="1275708" y="417645"/>
            <a:ext cx="272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DB Schema:</a:t>
            </a:r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6A9CC-1AB3-2166-2016-AAE5DB765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D95C5773-CC0C-C2C0-618D-B0300462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 shot of a graph&#10;&#10;AI-generated content may be incorrect.">
            <a:extLst>
              <a:ext uri="{FF2B5EF4-FFF2-40B4-BE49-F238E27FC236}">
                <a16:creationId xmlns:a16="http://schemas.microsoft.com/office/drawing/2014/main" id="{A241D6B7-7D7D-8507-EEF6-7C2B0ABB7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56" y="1534471"/>
            <a:ext cx="9476885" cy="4187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1809D0-A9ED-8D12-4923-3EAD5C780955}"/>
              </a:ext>
            </a:extLst>
          </p:cNvPr>
          <p:cNvSpPr txBox="1"/>
          <p:nvPr/>
        </p:nvSpPr>
        <p:spPr>
          <a:xfrm>
            <a:off x="1273216" y="674114"/>
            <a:ext cx="627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UI Screens:</a:t>
            </a:r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0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1B9E3-E7E1-DED4-E28E-B8926FB98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EBE53F74-9C07-0D46-1B15-72104BC1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D026F2-1D41-F8AF-3768-1CE1FE0BA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" y="1169947"/>
            <a:ext cx="10123055" cy="47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15F7B-46FE-80B4-7CD5-0768B4CE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4AF430F5-0B40-551B-1584-B2B110A3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2B6F46-DD3F-A712-039C-3B632F69A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8" y="1599231"/>
            <a:ext cx="9005455" cy="42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5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F8F7-8B9E-B664-945F-C13386B5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85D366A9-7248-C400-573E-6FCCA6DE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0C10C7-0133-55B2-709D-EE6D1193C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2" y="1180848"/>
            <a:ext cx="10021455" cy="47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2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2D1C-FA5C-A859-21A4-AEB4896F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 white background design bullish point trend of graph vector illustration |  Premium Vector">
            <a:extLst>
              <a:ext uri="{FF2B5EF4-FFF2-40B4-BE49-F238E27FC236}">
                <a16:creationId xmlns:a16="http://schemas.microsoft.com/office/drawing/2014/main" id="{10B14313-170D-8358-9C79-73205A17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5034"/>
            <a:ext cx="12191999" cy="712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C48893-6037-67FE-B87C-5B258F16A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00" y="1243157"/>
            <a:ext cx="9356436" cy="3922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D53E3-8202-8BA9-6B5F-E06DF1481C0F}"/>
              </a:ext>
            </a:extLst>
          </p:cNvPr>
          <p:cNvSpPr txBox="1"/>
          <p:nvPr/>
        </p:nvSpPr>
        <p:spPr>
          <a:xfrm>
            <a:off x="1602977" y="5462146"/>
            <a:ext cx="1012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</a:t>
            </a:r>
            <a:r>
              <a:rPr lang="en-US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400" u="sng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</a:t>
            </a:r>
            <a:r>
              <a:rPr lang="en-US" sz="24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://tree.taiga.io/project/</a:t>
            </a:r>
            <a:r>
              <a:rPr lang="en-US" sz="2400" u="sng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prafful</a:t>
            </a:r>
            <a:r>
              <a:rPr lang="en-US" sz="24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-team-fund-a-mentals/kanban</a:t>
            </a:r>
          </a:p>
          <a:p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D7639-4481-5E8E-8061-054521FC8B90}"/>
              </a:ext>
            </a:extLst>
          </p:cNvPr>
          <p:cNvSpPr txBox="1"/>
          <p:nvPr/>
        </p:nvSpPr>
        <p:spPr>
          <a:xfrm>
            <a:off x="1684000" y="447467"/>
            <a:ext cx="252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KANBAN:</a:t>
            </a:r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207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KOTA PAVANI SRI JAYA PRATHYUSHA</dc:creator>
  <cp:lastModifiedBy>KOTA PAVANI SRI JAYA PRATHYUSHA</cp:lastModifiedBy>
  <cp:revision>5</cp:revision>
  <dcterms:created xsi:type="dcterms:W3CDTF">2025-08-07T16:42:02Z</dcterms:created>
  <dcterms:modified xsi:type="dcterms:W3CDTF">2025-08-07T19:08:45Z</dcterms:modified>
</cp:coreProperties>
</file>