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5791E-20B2-4F3D-A601-FBCC60984167}" v="1" dt="2021-11-17T15:52:31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de Hacala" userId="1545789fed03ae4c" providerId="LiveId" clId="{DB55791E-20B2-4F3D-A601-FBCC60984167}"/>
    <pc:docChg chg="custSel modSld">
      <pc:chgData name="Maude Hacala" userId="1545789fed03ae4c" providerId="LiveId" clId="{DB55791E-20B2-4F3D-A601-FBCC60984167}" dt="2021-11-17T15:53:02.246" v="6" actId="1076"/>
      <pc:docMkLst>
        <pc:docMk/>
      </pc:docMkLst>
      <pc:sldChg chg="addSp modSp mod">
        <pc:chgData name="Maude Hacala" userId="1545789fed03ae4c" providerId="LiveId" clId="{DB55791E-20B2-4F3D-A601-FBCC60984167}" dt="2021-11-17T15:53:02.246" v="6" actId="1076"/>
        <pc:sldMkLst>
          <pc:docMk/>
          <pc:sldMk cId="1533845659" sldId="256"/>
        </pc:sldMkLst>
        <pc:picChg chg="add mod">
          <ac:chgData name="Maude Hacala" userId="1545789fed03ae4c" providerId="LiveId" clId="{DB55791E-20B2-4F3D-A601-FBCC60984167}" dt="2021-11-17T15:53:02.246" v="6" actId="1076"/>
          <ac:picMkLst>
            <pc:docMk/>
            <pc:sldMk cId="1533845659" sldId="256"/>
            <ac:picMk id="3" creationId="{F8045FE7-51E8-415B-95BA-A68EDE2D310F}"/>
          </ac:picMkLst>
        </pc:picChg>
      </pc:sldChg>
      <pc:sldChg chg="modSp mod">
        <pc:chgData name="Maude Hacala" userId="1545789fed03ae4c" providerId="LiveId" clId="{DB55791E-20B2-4F3D-A601-FBCC60984167}" dt="2021-11-17T15:44:14.534" v="2" actId="20577"/>
        <pc:sldMkLst>
          <pc:docMk/>
          <pc:sldMk cId="628255553" sldId="261"/>
        </pc:sldMkLst>
        <pc:graphicFrameChg chg="modGraphic">
          <ac:chgData name="Maude Hacala" userId="1545789fed03ae4c" providerId="LiveId" clId="{DB55791E-20B2-4F3D-A601-FBCC60984167}" dt="2021-11-17T15:44:14.534" v="2" actId="20577"/>
          <ac:graphicFrameMkLst>
            <pc:docMk/>
            <pc:sldMk cId="628255553" sldId="261"/>
            <ac:graphicFrameMk id="2" creationId="{9F88CBFE-04DC-45AA-8A1F-EA29EBB51707}"/>
          </ac:graphicFrameMkLst>
        </pc:graphicFrameChg>
      </pc:sldChg>
    </pc:docChg>
  </pc:docChgLst>
  <pc:docChgLst>
    <pc:chgData name="theau santagiuliana" userId="cf6bbce5b70143e9" providerId="Windows Live" clId="Web-{9FB0D532-23DF-4D18-A03D-CA12A448F23E}"/>
    <pc:docChg chg="modSld">
      <pc:chgData name="theau santagiuliana" userId="cf6bbce5b70143e9" providerId="Windows Live" clId="Web-{9FB0D532-23DF-4D18-A03D-CA12A448F23E}" dt="2021-11-14T13:17:06.702" v="10" actId="20577"/>
      <pc:docMkLst>
        <pc:docMk/>
      </pc:docMkLst>
      <pc:sldChg chg="modSp">
        <pc:chgData name="theau santagiuliana" userId="cf6bbce5b70143e9" providerId="Windows Live" clId="Web-{9FB0D532-23DF-4D18-A03D-CA12A448F23E}" dt="2021-11-14T13:15:26.356" v="3" actId="20577"/>
        <pc:sldMkLst>
          <pc:docMk/>
          <pc:sldMk cId="2222465883" sldId="257"/>
        </pc:sldMkLst>
        <pc:spChg chg="mod">
          <ac:chgData name="theau santagiuliana" userId="cf6bbce5b70143e9" providerId="Windows Live" clId="Web-{9FB0D532-23DF-4D18-A03D-CA12A448F23E}" dt="2021-11-14T13:15:26.356" v="3" actId="20577"/>
          <ac:spMkLst>
            <pc:docMk/>
            <pc:sldMk cId="2222465883" sldId="257"/>
            <ac:spMk id="2" creationId="{CB0B2AC1-302F-4BE1-9DF4-D761976E34CA}"/>
          </ac:spMkLst>
        </pc:spChg>
      </pc:sldChg>
      <pc:sldChg chg="modSp">
        <pc:chgData name="theau santagiuliana" userId="cf6bbce5b70143e9" providerId="Windows Live" clId="Web-{9FB0D532-23DF-4D18-A03D-CA12A448F23E}" dt="2021-11-14T13:17:06.702" v="10" actId="20577"/>
        <pc:sldMkLst>
          <pc:docMk/>
          <pc:sldMk cId="628255553" sldId="261"/>
        </pc:sldMkLst>
        <pc:spChg chg="mod">
          <ac:chgData name="theau santagiuliana" userId="cf6bbce5b70143e9" providerId="Windows Live" clId="Web-{9FB0D532-23DF-4D18-A03D-CA12A448F23E}" dt="2021-11-14T13:17:06.702" v="10" actId="20577"/>
          <ac:spMkLst>
            <pc:docMk/>
            <pc:sldMk cId="628255553" sldId="261"/>
            <ac:spMk id="3" creationId="{BB5FF614-9F6E-4555-89EE-27824F7F1A15}"/>
          </ac:spMkLst>
        </pc:spChg>
      </pc:sldChg>
    </pc:docChg>
  </pc:docChgLst>
  <pc:docChgLst>
    <pc:chgData name="Utilisateur invité" providerId="Windows Live" clId="Web-{E56EA46B-BE25-4599-968A-C32EF8FFA045}"/>
    <pc:docChg chg="modSld">
      <pc:chgData name="Utilisateur invité" userId="" providerId="Windows Live" clId="Web-{E56EA46B-BE25-4599-968A-C32EF8FFA045}" dt="2021-11-14T13:15:21.617" v="2" actId="20577"/>
      <pc:docMkLst>
        <pc:docMk/>
      </pc:docMkLst>
      <pc:sldChg chg="modSp">
        <pc:chgData name="Utilisateur invité" userId="" providerId="Windows Live" clId="Web-{E56EA46B-BE25-4599-968A-C32EF8FFA045}" dt="2021-11-14T13:15:21.617" v="2" actId="20577"/>
        <pc:sldMkLst>
          <pc:docMk/>
          <pc:sldMk cId="2222465883" sldId="257"/>
        </pc:sldMkLst>
        <pc:spChg chg="mod">
          <ac:chgData name="Utilisateur invité" userId="" providerId="Windows Live" clId="Web-{E56EA46B-BE25-4599-968A-C32EF8FFA045}" dt="2021-11-14T13:15:21.617" v="2" actId="20577"/>
          <ac:spMkLst>
            <pc:docMk/>
            <pc:sldMk cId="2222465883" sldId="257"/>
            <ac:spMk id="2" creationId="{CB0B2AC1-302F-4BE1-9DF4-D761976E34CA}"/>
          </ac:spMkLst>
        </pc:spChg>
      </pc:sldChg>
    </pc:docChg>
  </pc:docChgLst>
  <pc:docChgLst>
    <pc:chgData name="Max Descroix" userId="f54488145faa58a7" providerId="Windows Live" clId="Web-{FA66ABD8-E9D0-4FBA-8621-7425E1B15029}"/>
    <pc:docChg chg="modSld">
      <pc:chgData name="Max Descroix" userId="f54488145faa58a7" providerId="Windows Live" clId="Web-{FA66ABD8-E9D0-4FBA-8621-7425E1B15029}" dt="2021-11-14T13:31:30.977" v="364" actId="1076"/>
      <pc:docMkLst>
        <pc:docMk/>
      </pc:docMkLst>
      <pc:sldChg chg="addSp delSp modSp">
        <pc:chgData name="Max Descroix" userId="f54488145faa58a7" providerId="Windows Live" clId="Web-{FA66ABD8-E9D0-4FBA-8621-7425E1B15029}" dt="2021-11-14T13:30:49.961" v="356"/>
        <pc:sldMkLst>
          <pc:docMk/>
          <pc:sldMk cId="4126705910" sldId="260"/>
        </pc:sldMkLst>
        <pc:spChg chg="mod">
          <ac:chgData name="Max Descroix" userId="f54488145faa58a7" providerId="Windows Live" clId="Web-{FA66ABD8-E9D0-4FBA-8621-7425E1B15029}" dt="2021-11-14T13:19:04.539" v="4" actId="1076"/>
          <ac:spMkLst>
            <pc:docMk/>
            <pc:sldMk cId="4126705910" sldId="260"/>
            <ac:spMk id="2" creationId="{5D2CCA75-874A-4BDF-B88F-CA4C14B87C22}"/>
          </ac:spMkLst>
        </pc:spChg>
        <pc:spChg chg="del mod">
          <ac:chgData name="Max Descroix" userId="f54488145faa58a7" providerId="Windows Live" clId="Web-{FA66ABD8-E9D0-4FBA-8621-7425E1B15029}" dt="2021-11-14T13:24:17.796" v="255"/>
          <ac:spMkLst>
            <pc:docMk/>
            <pc:sldMk cId="4126705910" sldId="260"/>
            <ac:spMk id="3" creationId="{FCC3E8AE-BB0E-419D-8C29-7BF50626EEE3}"/>
          </ac:spMkLst>
        </pc:spChg>
        <pc:graphicFrameChg chg="add del mod modGraphic">
          <ac:chgData name="Max Descroix" userId="f54488145faa58a7" providerId="Windows Live" clId="Web-{FA66ABD8-E9D0-4FBA-8621-7425E1B15029}" dt="2021-11-14T13:28:46.224" v="297"/>
          <ac:graphicFrameMkLst>
            <pc:docMk/>
            <pc:sldMk cId="4126705910" sldId="260"/>
            <ac:graphicFrameMk id="4" creationId="{08176887-2004-4FA6-AA1D-B6C7AE673369}"/>
          </ac:graphicFrameMkLst>
        </pc:graphicFrameChg>
        <pc:graphicFrameChg chg="add mod modGraphic">
          <ac:chgData name="Max Descroix" userId="f54488145faa58a7" providerId="Windows Live" clId="Web-{FA66ABD8-E9D0-4FBA-8621-7425E1B15029}" dt="2021-11-14T13:30:49.961" v="356"/>
          <ac:graphicFrameMkLst>
            <pc:docMk/>
            <pc:sldMk cId="4126705910" sldId="260"/>
            <ac:graphicFrameMk id="6" creationId="{FE59F89A-C57D-4207-87DE-C1AFC9C81146}"/>
          </ac:graphicFrameMkLst>
        </pc:graphicFrameChg>
      </pc:sldChg>
      <pc:sldChg chg="addSp delSp modSp">
        <pc:chgData name="Max Descroix" userId="f54488145faa58a7" providerId="Windows Live" clId="Web-{FA66ABD8-E9D0-4FBA-8621-7425E1B15029}" dt="2021-11-14T13:31:30.977" v="364" actId="1076"/>
        <pc:sldMkLst>
          <pc:docMk/>
          <pc:sldMk cId="628255553" sldId="261"/>
        </pc:sldMkLst>
        <pc:spChg chg="del mod">
          <ac:chgData name="Max Descroix" userId="f54488145faa58a7" providerId="Windows Live" clId="Web-{FA66ABD8-E9D0-4FBA-8621-7425E1B15029}" dt="2021-11-14T13:24:21.186" v="256"/>
          <ac:spMkLst>
            <pc:docMk/>
            <pc:sldMk cId="628255553" sldId="261"/>
            <ac:spMk id="3" creationId="{BB5FF614-9F6E-4555-89EE-27824F7F1A15}"/>
          </ac:spMkLst>
        </pc:spChg>
        <pc:spChg chg="add mod">
          <ac:chgData name="Max Descroix" userId="f54488145faa58a7" providerId="Windows Live" clId="Web-{FA66ABD8-E9D0-4FBA-8621-7425E1B15029}" dt="2021-11-14T13:31:30.977" v="364" actId="1076"/>
          <ac:spMkLst>
            <pc:docMk/>
            <pc:sldMk cId="628255553" sldId="261"/>
            <ac:spMk id="5" creationId="{91EDAF69-76AD-4516-8612-382F3AF4AF8D}"/>
          </ac:spMkLst>
        </pc:spChg>
        <pc:graphicFrameChg chg="add mod modGraphic">
          <ac:chgData name="Max Descroix" userId="f54488145faa58a7" providerId="Windows Live" clId="Web-{FA66ABD8-E9D0-4FBA-8621-7425E1B15029}" dt="2021-11-14T13:30:36.664" v="324"/>
          <ac:graphicFrameMkLst>
            <pc:docMk/>
            <pc:sldMk cId="628255553" sldId="261"/>
            <ac:graphicFrameMk id="2" creationId="{9F88CBFE-04DC-45AA-8A1F-EA29EBB51707}"/>
          </ac:graphicFrameMkLst>
        </pc:graphicFrameChg>
      </pc:sldChg>
    </pc:docChg>
  </pc:docChgLst>
  <pc:docChgLst>
    <pc:chgData name="LOUIS h" userId="3c19b57dbe931898" providerId="LiveId" clId="{47C0E671-DAC3-4384-9B23-DCF598B5F84D}"/>
    <pc:docChg chg="undo custSel addSld modSld modMainMaster">
      <pc:chgData name="LOUIS h" userId="3c19b57dbe931898" providerId="LiveId" clId="{47C0E671-DAC3-4384-9B23-DCF598B5F84D}" dt="2021-11-14T13:06:49.164" v="1455" actId="1076"/>
      <pc:docMkLst>
        <pc:docMk/>
      </pc:docMkLst>
      <pc:sldChg chg="addSp delSp modSp mod setBg modClrScheme chgLayout">
        <pc:chgData name="LOUIS h" userId="3c19b57dbe931898" providerId="LiveId" clId="{47C0E671-DAC3-4384-9B23-DCF598B5F84D}" dt="2021-11-07T15:04:06.668" v="82"/>
        <pc:sldMkLst>
          <pc:docMk/>
          <pc:sldMk cId="1533845659" sldId="256"/>
        </pc:sldMkLst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2" creationId="{8D0CCE23-800D-4C94-A222-A5CED0BDA80F}"/>
          </ac:spMkLst>
        </pc:spChg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3" creationId="{42DACD49-F587-4741-9C35-9C7070691F8F}"/>
          </ac:spMkLst>
        </pc:spChg>
        <pc:spChg chg="add mod">
          <ac:chgData name="LOUIS h" userId="3c19b57dbe931898" providerId="LiveId" clId="{47C0E671-DAC3-4384-9B23-DCF598B5F84D}" dt="2021-11-07T15:03:55.439" v="80" actId="12788"/>
          <ac:spMkLst>
            <pc:docMk/>
            <pc:sldMk cId="1533845659" sldId="256"/>
            <ac:spMk id="4" creationId="{94425FED-B399-48AF-8CFE-85E861271F26}"/>
          </ac:spMkLst>
        </pc:spChg>
      </pc:sldChg>
      <pc:sldChg chg="addSp modSp new mod">
        <pc:chgData name="LOUIS h" userId="3c19b57dbe931898" providerId="LiveId" clId="{47C0E671-DAC3-4384-9B23-DCF598B5F84D}" dt="2021-11-07T15:16:07.480" v="235" actId="1076"/>
        <pc:sldMkLst>
          <pc:docMk/>
          <pc:sldMk cId="2222465883" sldId="257"/>
        </pc:sldMkLst>
        <pc:spChg chg="add mod">
          <ac:chgData name="LOUIS h" userId="3c19b57dbe931898" providerId="LiveId" clId="{47C0E671-DAC3-4384-9B23-DCF598B5F84D}" dt="2021-11-07T15:16:07.480" v="235" actId="1076"/>
          <ac:spMkLst>
            <pc:docMk/>
            <pc:sldMk cId="2222465883" sldId="257"/>
            <ac:spMk id="2" creationId="{CB0B2AC1-302F-4BE1-9DF4-D761976E34CA}"/>
          </ac:spMkLst>
        </pc:spChg>
      </pc:sldChg>
      <pc:sldChg chg="addSp delSp modSp new mod">
        <pc:chgData name="LOUIS h" userId="3c19b57dbe931898" providerId="LiveId" clId="{47C0E671-DAC3-4384-9B23-DCF598B5F84D}" dt="2021-11-14T13:06:49.164" v="1455" actId="1076"/>
        <pc:sldMkLst>
          <pc:docMk/>
          <pc:sldMk cId="533737599" sldId="258"/>
        </pc:sldMkLst>
        <pc:spChg chg="add mod">
          <ac:chgData name="LOUIS h" userId="3c19b57dbe931898" providerId="LiveId" clId="{47C0E671-DAC3-4384-9B23-DCF598B5F84D}" dt="2021-11-07T15:26:23.730" v="429" actId="1076"/>
          <ac:spMkLst>
            <pc:docMk/>
            <pc:sldMk cId="533737599" sldId="258"/>
            <ac:spMk id="2" creationId="{5D2CCA75-874A-4BDF-B88F-CA4C14B87C22}"/>
          </ac:spMkLst>
        </pc:spChg>
        <pc:spChg chg="add del mod">
          <ac:chgData name="LOUIS h" userId="3c19b57dbe931898" providerId="LiveId" clId="{47C0E671-DAC3-4384-9B23-DCF598B5F84D}" dt="2021-11-14T13:06:08.061" v="1447" actId="478"/>
          <ac:spMkLst>
            <pc:docMk/>
            <pc:sldMk cId="533737599" sldId="258"/>
            <ac:spMk id="3" creationId="{9C33410D-7BF7-4294-8F8F-64CB079C26C6}"/>
          </ac:spMkLst>
        </pc:spChg>
        <pc:spChg chg="add mod">
          <ac:chgData name="LOUIS h" userId="3c19b57dbe931898" providerId="LiveId" clId="{47C0E671-DAC3-4384-9B23-DCF598B5F84D}" dt="2021-11-14T13:06:11.402" v="1449" actId="1076"/>
          <ac:spMkLst>
            <pc:docMk/>
            <pc:sldMk cId="533737599" sldId="258"/>
            <ac:spMk id="5" creationId="{5BD75D86-E78B-4E00-8D7E-9AB9F1BC0F99}"/>
          </ac:spMkLst>
        </pc:spChg>
        <pc:spChg chg="add mod">
          <ac:chgData name="LOUIS h" userId="3c19b57dbe931898" providerId="LiveId" clId="{47C0E671-DAC3-4384-9B23-DCF598B5F84D}" dt="2021-11-14T13:06:23.688" v="1451" actId="1076"/>
          <ac:spMkLst>
            <pc:docMk/>
            <pc:sldMk cId="533737599" sldId="258"/>
            <ac:spMk id="7" creationId="{DE00930D-58B2-46DE-BDD5-7F725DB2CEC7}"/>
          </ac:spMkLst>
        </pc:spChg>
        <pc:spChg chg="add del mod">
          <ac:chgData name="LOUIS h" userId="3c19b57dbe931898" providerId="LiveId" clId="{47C0E671-DAC3-4384-9B23-DCF598B5F84D}" dt="2021-11-14T13:06:09.431" v="1448" actId="478"/>
          <ac:spMkLst>
            <pc:docMk/>
            <pc:sldMk cId="533737599" sldId="258"/>
            <ac:spMk id="8" creationId="{CCCA2FFE-3DB7-4187-BBCE-197590E76FF2}"/>
          </ac:spMkLst>
        </pc:spChg>
        <pc:spChg chg="add mod">
          <ac:chgData name="LOUIS h" userId="3c19b57dbe931898" providerId="LiveId" clId="{47C0E671-DAC3-4384-9B23-DCF598B5F84D}" dt="2021-11-14T13:06:49.164" v="1455" actId="1076"/>
          <ac:spMkLst>
            <pc:docMk/>
            <pc:sldMk cId="533737599" sldId="258"/>
            <ac:spMk id="9" creationId="{B0948E4F-C3BC-46ED-A178-CD931E70AD5C}"/>
          </ac:spMkLst>
        </pc:spChg>
        <pc:spChg chg="add mod ord">
          <ac:chgData name="LOUIS h" userId="3c19b57dbe931898" providerId="LiveId" clId="{47C0E671-DAC3-4384-9B23-DCF598B5F84D}" dt="2021-11-07T15:26:26.047" v="430" actId="1076"/>
          <ac:spMkLst>
            <pc:docMk/>
            <pc:sldMk cId="533737599" sldId="258"/>
            <ac:spMk id="10" creationId="{64335CDA-387B-4544-BF88-D5ECA704DE19}"/>
          </ac:spMkLst>
        </pc:spChg>
      </pc:sldChg>
      <pc:sldChg chg="addSp delSp modSp add mod">
        <pc:chgData name="LOUIS h" userId="3c19b57dbe931898" providerId="LiveId" clId="{47C0E671-DAC3-4384-9B23-DCF598B5F84D}" dt="2021-11-07T15:20:12.315" v="276"/>
        <pc:sldMkLst>
          <pc:docMk/>
          <pc:sldMk cId="3624630016" sldId="259"/>
        </pc:sldMkLst>
        <pc:spChg chg="mod">
          <ac:chgData name="LOUIS h" userId="3c19b57dbe931898" providerId="LiveId" clId="{47C0E671-DAC3-4384-9B23-DCF598B5F84D}" dt="2021-11-07T15:18:25.234" v="264" actId="113"/>
          <ac:spMkLst>
            <pc:docMk/>
            <pc:sldMk cId="3624630016" sldId="259"/>
            <ac:spMk id="2" creationId="{5D2CCA75-874A-4BDF-B88F-CA4C14B87C22}"/>
          </ac:spMkLst>
        </pc:spChg>
        <pc:picChg chg="add del mod">
          <ac:chgData name="LOUIS h" userId="3c19b57dbe931898" providerId="LiveId" clId="{47C0E671-DAC3-4384-9B23-DCF598B5F84D}" dt="2021-11-07T15:18:56.891" v="266"/>
          <ac:picMkLst>
            <pc:docMk/>
            <pc:sldMk cId="3624630016" sldId="259"/>
            <ac:picMk id="4" creationId="{A4E47332-7343-46F7-850D-FB7F17EF0D2B}"/>
          </ac:picMkLst>
        </pc:picChg>
        <pc:picChg chg="add mod">
          <ac:chgData name="LOUIS h" userId="3c19b57dbe931898" providerId="LiveId" clId="{47C0E671-DAC3-4384-9B23-DCF598B5F84D}" dt="2021-11-07T15:20:12.315" v="276"/>
          <ac:picMkLst>
            <pc:docMk/>
            <pc:sldMk cId="3624630016" sldId="259"/>
            <ac:picMk id="6" creationId="{225B64F4-8D8E-4AED-A5D1-D2F27A96873D}"/>
          </ac:picMkLst>
        </pc:picChg>
      </pc:sldChg>
      <pc:sldChg chg="addSp modSp add mod">
        <pc:chgData name="LOUIS h" userId="3c19b57dbe931898" providerId="LiveId" clId="{47C0E671-DAC3-4384-9B23-DCF598B5F84D}" dt="2021-11-07T17:56:24.277" v="1446" actId="12"/>
        <pc:sldMkLst>
          <pc:docMk/>
          <pc:sldMk cId="4126705910" sldId="260"/>
        </pc:sldMkLst>
        <pc:spChg chg="mod">
          <ac:chgData name="LOUIS h" userId="3c19b57dbe931898" providerId="LiveId" clId="{47C0E671-DAC3-4384-9B23-DCF598B5F84D}" dt="2021-11-07T15:18:10.678" v="259" actId="113"/>
          <ac:spMkLst>
            <pc:docMk/>
            <pc:sldMk cId="4126705910" sldId="260"/>
            <ac:spMk id="2" creationId="{5D2CCA75-874A-4BDF-B88F-CA4C14B87C22}"/>
          </ac:spMkLst>
        </pc:spChg>
        <pc:spChg chg="add mod">
          <ac:chgData name="LOUIS h" userId="3c19b57dbe931898" providerId="LiveId" clId="{47C0E671-DAC3-4384-9B23-DCF598B5F84D}" dt="2021-11-07T17:56:24.277" v="1446" actId="12"/>
          <ac:spMkLst>
            <pc:docMk/>
            <pc:sldMk cId="4126705910" sldId="260"/>
            <ac:spMk id="3" creationId="{FCC3E8AE-BB0E-419D-8C29-7BF50626EEE3}"/>
          </ac:spMkLst>
        </pc:spChg>
      </pc:sldChg>
      <pc:sldChg chg="addSp delSp modSp new mod">
        <pc:chgData name="LOUIS h" userId="3c19b57dbe931898" providerId="LiveId" clId="{47C0E671-DAC3-4384-9B23-DCF598B5F84D}" dt="2021-11-14T13:06:48.844" v="1454" actId="1076"/>
        <pc:sldMkLst>
          <pc:docMk/>
          <pc:sldMk cId="628255553" sldId="261"/>
        </pc:sldMkLst>
        <pc:spChg chg="add mod">
          <ac:chgData name="LOUIS h" userId="3c19b57dbe931898" providerId="LiveId" clId="{47C0E671-DAC3-4384-9B23-DCF598B5F84D}" dt="2021-11-14T13:06:48.844" v="1454" actId="1076"/>
          <ac:spMkLst>
            <pc:docMk/>
            <pc:sldMk cId="628255553" sldId="261"/>
            <ac:spMk id="3" creationId="{BB5FF614-9F6E-4555-89EE-27824F7F1A15}"/>
          </ac:spMkLst>
        </pc:spChg>
        <pc:graphicFrameChg chg="add del mod modGraphic">
          <ac:chgData name="LOUIS h" userId="3c19b57dbe931898" providerId="LiveId" clId="{47C0E671-DAC3-4384-9B23-DCF598B5F84D}" dt="2021-11-07T17:45:07.103" v="449" actId="478"/>
          <ac:graphicFrameMkLst>
            <pc:docMk/>
            <pc:sldMk cId="628255553" sldId="261"/>
            <ac:graphicFrameMk id="2" creationId="{BD3A0609-2D95-4E57-98A3-6CCC14D074E5}"/>
          </ac:graphicFrameMkLst>
        </pc:graphicFrameChg>
      </pc:sldChg>
      <pc:sldMasterChg chg="setBg modSldLayout">
        <pc:chgData name="LOUIS h" userId="3c19b57dbe931898" providerId="LiveId" clId="{47C0E671-DAC3-4384-9B23-DCF598B5F84D}" dt="2021-11-07T15:04:06.668" v="82"/>
        <pc:sldMasterMkLst>
          <pc:docMk/>
          <pc:sldMasterMk cId="1860872001" sldId="2147483648"/>
        </pc:sldMasterMkLst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414356993" sldId="2147483649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66666798" sldId="2147483650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088026111" sldId="2147483651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468147045" sldId="2147483652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89337431" sldId="2147483653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0646747" sldId="2147483654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73352430" sldId="2147483655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773309780" sldId="2147483656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866691036" sldId="2147483657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585392286" sldId="2147483658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6967779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613A5-08A1-4C84-8159-8A00D282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C887A-FC67-4671-8D7A-4DDE8CA2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0A5D-9D2F-4B4B-BC66-6D9687B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A30EE-C895-4D66-85A5-AF63AC2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CD363F-C2A9-4C14-B488-3F54106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B2400-BF34-4099-80F6-33162AE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31AD84-E660-4BC0-8D43-B1CD72C7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93DFD-6679-4CC7-8E41-0F15557A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D7E4E-DA27-4BCE-A2D2-85A04FAE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E04C-B250-41BB-9A52-F9B56AB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B8AE4-5E4A-4CD8-967E-425DA82F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BDE32-7BFC-413E-B096-351C2E86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77047-7C9A-4435-9625-480FB50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BDD52-F300-4B77-A112-5CC0AEA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F21E9-11C2-44FD-9D45-910549D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2DDEB-CA9E-4247-A109-F11DBFD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48DC7-543D-4B58-AB89-7AD3B20E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6958F-1FA5-4FD2-9228-FE90431D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4DC1-ACFD-4A5D-8113-6B254DF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2758C-0861-471E-87CC-D423BC3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6CBA2-8D51-4903-A056-C45228AA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E2E6D-0F73-44B1-B187-0CF336C6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7051-FE85-4FC1-8A58-FF4398C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77459-BB76-4F17-83ED-DDDB5E7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670D-89E4-4EB3-B3FD-3C017C0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6D15-4389-42E6-86A0-47E610D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95BE3-961E-430B-BA81-3E3F9B478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CC9C54-A633-48D8-B906-7184E603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1309B-3EFC-45AA-81D2-8C26720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119424-3960-4E9C-877E-4489E83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1DC0A-145A-4263-8588-268216C4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9181A-0CF7-4E20-B59E-915CADD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11988-06D3-4D68-935D-E149D2F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11C80-8976-4FB8-85CD-07ED38FB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17F07-49CD-47EE-85F2-81A5D780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7FBED-FFB6-41CB-AA8D-4CAEE84E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419455-9A4D-41ED-9DEE-A2A782C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6C4E86-EA76-4E49-A876-5188DA48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E6F85-D84C-4C2C-B1B1-00FF63F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19803-7375-4320-8FB9-6511F2C0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9B7AFD-48BD-4EEF-B9DE-861A28D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F417CC-006C-4A54-AAD4-25C39D7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7472D-3FA5-4B4C-977C-17F2AC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E638EB-AEA1-4047-BCC1-D66784FC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D361F-B0B6-43EE-804E-980C638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C342D1-DFAA-4A84-810A-8910C6E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0C5E9-2762-4B6E-ADB4-DF07604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45A45-0131-46D4-BD15-72988C1E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A8797-3F6C-456E-9909-0EEF564F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2C5EA-D92D-414F-80D2-739CB66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1A658-C06F-447E-AB6E-F0F2FCC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1D452-38FF-4BC2-A264-1575D31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9383-80C5-4CF8-9F56-67BEF68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4FF9A2-2D9C-4548-82A4-9DA5348C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0014C-6E5F-4912-A8B2-0FAC2C13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8EA00-09C1-4BAE-A623-89EDD14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2CFE-035A-4249-87B1-A4BE248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588FF-6C64-424D-B4D1-03A124D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87BAB-70F4-43AE-8637-EB64E21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97B38-25A0-4C97-B6DA-48EA5B39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EA139-FC92-4B15-8BDC-E0446C2A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4B0C-1062-40AF-B08C-A29A3640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94147-D314-4CEE-9681-BD5EB95F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92.168.1.200:500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425FED-B399-48AF-8CFE-85E861271F26}"/>
              </a:ext>
            </a:extLst>
          </p:cNvPr>
          <p:cNvSpPr txBox="1"/>
          <p:nvPr/>
        </p:nvSpPr>
        <p:spPr>
          <a:xfrm>
            <a:off x="2587841" y="2414727"/>
            <a:ext cx="7016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chemeClr val="bg1"/>
                </a:solidFill>
                <a:latin typeface="Comfortaa" panose="00000500000000000000" pitchFamily="2" charset="0"/>
              </a:rPr>
              <a:t>Compte rendu de l’avancement du projet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045FE7-51E8-415B-95BA-A68EDE2D3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1" y="643948"/>
            <a:ext cx="6229955" cy="32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0B2AC1-302F-4BE1-9DF4-D761976E34CA}"/>
              </a:ext>
            </a:extLst>
          </p:cNvPr>
          <p:cNvSpPr txBox="1"/>
          <p:nvPr/>
        </p:nvSpPr>
        <p:spPr>
          <a:xfrm>
            <a:off x="408373" y="541540"/>
            <a:ext cx="8673484" cy="49917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 u="sng">
                <a:solidFill>
                  <a:schemeClr val="bg1"/>
                </a:solidFill>
                <a:latin typeface="Comfortaa" panose="00000500000000000000" pitchFamily="2" charset="0"/>
              </a:rPr>
              <a:t>Plan :</a:t>
            </a:r>
          </a:p>
          <a:p>
            <a:endParaRPr lang="fr-FR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Rappel de la demande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Présentation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/>
              </a:rPr>
              <a:t>Modifications et améliorations</a:t>
            </a:r>
            <a:endParaRPr lang="fr-FR" sz="280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335CDA-387B-4544-BF88-D5ECA704DE19}"/>
              </a:ext>
            </a:extLst>
          </p:cNvPr>
          <p:cNvSpPr/>
          <p:nvPr/>
        </p:nvSpPr>
        <p:spPr>
          <a:xfrm>
            <a:off x="3392062" y="1203166"/>
            <a:ext cx="5427215" cy="445166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Rappel de la demande :</a:t>
            </a:r>
          </a:p>
          <a:p>
            <a:endParaRPr lang="fr-FR" sz="2400" b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D75D86-E78B-4E00-8D7E-9AB9F1BC0F99}"/>
              </a:ext>
            </a:extLst>
          </p:cNvPr>
          <p:cNvSpPr txBox="1"/>
          <p:nvPr/>
        </p:nvSpPr>
        <p:spPr>
          <a:xfrm>
            <a:off x="3058409" y="4181723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Comfortaa" panose="00000500000000000000" pitchFamily="2" charset="0"/>
              </a:rPr>
              <a:t>Détails techniques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00930D-58B2-46DE-BDD5-7F725DB2CEC7}"/>
              </a:ext>
            </a:extLst>
          </p:cNvPr>
          <p:cNvSpPr txBox="1"/>
          <p:nvPr/>
        </p:nvSpPr>
        <p:spPr>
          <a:xfrm>
            <a:off x="3048740" y="2129691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Comfortaa" panose="00000500000000000000" pitchFamily="2" charset="0"/>
              </a:rPr>
              <a:t>Objectif principal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948E4F-C3BC-46ED-A178-CD931E70AD5C}"/>
              </a:ext>
            </a:extLst>
          </p:cNvPr>
          <p:cNvSpPr/>
          <p:nvPr/>
        </p:nvSpPr>
        <p:spPr>
          <a:xfrm>
            <a:off x="4305669" y="3429000"/>
            <a:ext cx="3600000" cy="3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F88CBFE-04DC-45AA-8A1F-EA29EBB5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80904"/>
              </p:ext>
            </p:extLst>
          </p:nvPr>
        </p:nvGraphicFramePr>
        <p:xfrm>
          <a:off x="1821392" y="924915"/>
          <a:ext cx="8168637" cy="57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77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761660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Tâches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à 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accomplir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professeurs doivent manger entre 13h et 14h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Après la génération du planning, pouvoir rajouter des créneaux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Avoir un créneau vide toutes les 2h30 (5 x 30min)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matières 2I2D et SI ont une préparation en loge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candidats de la séries STI2D passent en premier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On ne mélanges pas des candidats de série différente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La matière Math/Physique des STI2D se passe en présence de deux professeurs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élèves n’ont pas accès aux nom de leur professeurs assignés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Chaque salle dispose d’une feuille d’émargement générée automatiquement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L’accès au compte administrateur se fait à l’aide d’identifiants sécurisés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Un professeur dispose d’un accès à son emplois du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 calendrier général seras accessible publiquement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Il faut avoir la possibilité d’obtenir la base de donnée au format Excel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DAF69-76AD-4516-8612-382F3AF4AF8D}"/>
              </a:ext>
            </a:extLst>
          </p:cNvPr>
          <p:cNvSpPr txBox="1"/>
          <p:nvPr/>
        </p:nvSpPr>
        <p:spPr>
          <a:xfrm>
            <a:off x="1732157" y="170986"/>
            <a:ext cx="69899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b="1">
                <a:solidFill>
                  <a:srgbClr val="FFFFFF"/>
                </a:solidFill>
                <a:latin typeface="Comfortaa"/>
              </a:rPr>
              <a:t>Etat de l’avancement du projet :</a:t>
            </a:r>
            <a:r>
              <a:rPr lang="en-US" sz="2200">
                <a:latin typeface="Comfortaa"/>
              </a:rPr>
              <a:t>​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82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330659" y="79109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 :</a:t>
            </a:r>
          </a:p>
          <a:p>
            <a:endParaRPr lang="fr-FR" sz="2400" b="1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E59F89A-C57D-4207-87DE-C1AFC9C8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56024"/>
              </p:ext>
            </p:extLst>
          </p:nvPr>
        </p:nvGraphicFramePr>
        <p:xfrm>
          <a:off x="1858563" y="720476"/>
          <a:ext cx="8168637" cy="57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77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761660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chemeClr val="bg1"/>
                          </a:solidFill>
                          <a:latin typeface="Calibri"/>
                        </a:rPr>
                        <a:t>Tâches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noProof="0" dirty="0" err="1">
                          <a:solidFill>
                            <a:schemeClr val="bg1"/>
                          </a:solidFill>
                          <a:latin typeface="Calibri"/>
                        </a:rPr>
                        <a:t>accomplies</a:t>
                      </a:r>
                      <a:endParaRPr lang="en-US" sz="1800" b="1" i="0" u="none" strike="noStrike" noProof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professeurs doivent manger entre 13h et 14h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Après la génération du planning, pouvoir rajouter des créneaux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Avoir un créneau vide toutes les 2h30 (5 x 30min)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matières 2I2D et SI ont une préparation en loge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candidats de la séries STI2D passent en premier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On ne mélanges pas des candidats de série différente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La matière Math/Physique des STI2D se passe en présence de deux professeurs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élèves n’ont pas accès aux nom de leur professeurs assignés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Chaque salle dispose d’une feuille d’émargement générée automatiquement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L’accès au compte administrateur se fait à l’aide d’identifiants sécurisés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Un professeur dispose d’un accès à son emplois du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 calendrier général seras accessible publiquement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Il faut avoir la possibilité d’obtenir la base de donnée au format Excel</a:t>
                      </a:r>
                      <a:endParaRPr lang="en-US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Présentation :</a:t>
            </a:r>
          </a:p>
          <a:p>
            <a:endParaRPr lang="fr-FR" sz="2400" b="1"/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225B64F4-8D8E-4AED-A5D1-D2F27A96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28" y="1718014"/>
            <a:ext cx="3673249" cy="36732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4630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</dc:creator>
  <cp:lastModifiedBy>Maude Hacala</cp:lastModifiedBy>
  <cp:revision>1</cp:revision>
  <dcterms:created xsi:type="dcterms:W3CDTF">2021-11-07T14:54:58Z</dcterms:created>
  <dcterms:modified xsi:type="dcterms:W3CDTF">2021-11-17T15:53:02Z</dcterms:modified>
</cp:coreProperties>
</file>