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C0E671-DAC3-4384-9B23-DCF598B5F84D}" v="30" dt="2021-11-07T17:56:17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h" userId="3c19b57dbe931898" providerId="LiveId" clId="{47C0E671-DAC3-4384-9B23-DCF598B5F84D}"/>
    <pc:docChg chg="undo custSel addSld modSld modMainMaster">
      <pc:chgData name="LOUIS h" userId="3c19b57dbe931898" providerId="LiveId" clId="{47C0E671-DAC3-4384-9B23-DCF598B5F84D}" dt="2021-11-07T17:56:24.277" v="1446" actId="12"/>
      <pc:docMkLst>
        <pc:docMk/>
      </pc:docMkLst>
      <pc:sldChg chg="addSp delSp modSp mod setBg modClrScheme chgLayout">
        <pc:chgData name="LOUIS h" userId="3c19b57dbe931898" providerId="LiveId" clId="{47C0E671-DAC3-4384-9B23-DCF598B5F84D}" dt="2021-11-07T15:04:06.668" v="82"/>
        <pc:sldMkLst>
          <pc:docMk/>
          <pc:sldMk cId="1533845659" sldId="256"/>
        </pc:sldMkLst>
        <pc:spChg chg="del">
          <ac:chgData name="LOUIS h" userId="3c19b57dbe931898" providerId="LiveId" clId="{47C0E671-DAC3-4384-9B23-DCF598B5F84D}" dt="2021-11-07T14:58:04.029" v="0" actId="700"/>
          <ac:spMkLst>
            <pc:docMk/>
            <pc:sldMk cId="1533845659" sldId="256"/>
            <ac:spMk id="2" creationId="{8D0CCE23-800D-4C94-A222-A5CED0BDA80F}"/>
          </ac:spMkLst>
        </pc:spChg>
        <pc:spChg chg="del">
          <ac:chgData name="LOUIS h" userId="3c19b57dbe931898" providerId="LiveId" clId="{47C0E671-DAC3-4384-9B23-DCF598B5F84D}" dt="2021-11-07T14:58:04.029" v="0" actId="700"/>
          <ac:spMkLst>
            <pc:docMk/>
            <pc:sldMk cId="1533845659" sldId="256"/>
            <ac:spMk id="3" creationId="{42DACD49-F587-4741-9C35-9C7070691F8F}"/>
          </ac:spMkLst>
        </pc:spChg>
        <pc:spChg chg="add mod">
          <ac:chgData name="LOUIS h" userId="3c19b57dbe931898" providerId="LiveId" clId="{47C0E671-DAC3-4384-9B23-DCF598B5F84D}" dt="2021-11-07T15:03:55.439" v="80" actId="12788"/>
          <ac:spMkLst>
            <pc:docMk/>
            <pc:sldMk cId="1533845659" sldId="256"/>
            <ac:spMk id="4" creationId="{94425FED-B399-48AF-8CFE-85E861271F26}"/>
          </ac:spMkLst>
        </pc:spChg>
      </pc:sldChg>
      <pc:sldChg chg="addSp modSp new mod">
        <pc:chgData name="LOUIS h" userId="3c19b57dbe931898" providerId="LiveId" clId="{47C0E671-DAC3-4384-9B23-DCF598B5F84D}" dt="2021-11-07T15:16:07.480" v="235" actId="1076"/>
        <pc:sldMkLst>
          <pc:docMk/>
          <pc:sldMk cId="2222465883" sldId="257"/>
        </pc:sldMkLst>
        <pc:spChg chg="add mod">
          <ac:chgData name="LOUIS h" userId="3c19b57dbe931898" providerId="LiveId" clId="{47C0E671-DAC3-4384-9B23-DCF598B5F84D}" dt="2021-11-07T15:16:07.480" v="235" actId="1076"/>
          <ac:spMkLst>
            <pc:docMk/>
            <pc:sldMk cId="2222465883" sldId="257"/>
            <ac:spMk id="2" creationId="{CB0B2AC1-302F-4BE1-9DF4-D761976E34CA}"/>
          </ac:spMkLst>
        </pc:spChg>
      </pc:sldChg>
      <pc:sldChg chg="addSp modSp new mod">
        <pc:chgData name="LOUIS h" userId="3c19b57dbe931898" providerId="LiveId" clId="{47C0E671-DAC3-4384-9B23-DCF598B5F84D}" dt="2021-11-07T17:41:37.579" v="438"/>
        <pc:sldMkLst>
          <pc:docMk/>
          <pc:sldMk cId="533737599" sldId="258"/>
        </pc:sldMkLst>
        <pc:spChg chg="add mod">
          <ac:chgData name="LOUIS h" userId="3c19b57dbe931898" providerId="LiveId" clId="{47C0E671-DAC3-4384-9B23-DCF598B5F84D}" dt="2021-11-07T15:26:23.730" v="429" actId="1076"/>
          <ac:spMkLst>
            <pc:docMk/>
            <pc:sldMk cId="533737599" sldId="258"/>
            <ac:spMk id="2" creationId="{5D2CCA75-874A-4BDF-B88F-CA4C14B87C22}"/>
          </ac:spMkLst>
        </pc:spChg>
        <pc:spChg chg="add mod">
          <ac:chgData name="LOUIS h" userId="3c19b57dbe931898" providerId="LiveId" clId="{47C0E671-DAC3-4384-9B23-DCF598B5F84D}" dt="2021-11-07T17:41:37.579" v="438"/>
          <ac:spMkLst>
            <pc:docMk/>
            <pc:sldMk cId="533737599" sldId="258"/>
            <ac:spMk id="3" creationId="{9C33410D-7BF7-4294-8F8F-64CB079C26C6}"/>
          </ac:spMkLst>
        </pc:spChg>
        <pc:spChg chg="add mod">
          <ac:chgData name="LOUIS h" userId="3c19b57dbe931898" providerId="LiveId" clId="{47C0E671-DAC3-4384-9B23-DCF598B5F84D}" dt="2021-11-07T17:41:35.794" v="437" actId="20577"/>
          <ac:spMkLst>
            <pc:docMk/>
            <pc:sldMk cId="533737599" sldId="258"/>
            <ac:spMk id="5" creationId="{5BD75D86-E78B-4E00-8D7E-9AB9F1BC0F99}"/>
          </ac:spMkLst>
        </pc:spChg>
        <pc:spChg chg="add mod">
          <ac:chgData name="LOUIS h" userId="3c19b57dbe931898" providerId="LiveId" clId="{47C0E671-DAC3-4384-9B23-DCF598B5F84D}" dt="2021-11-07T17:41:28.403" v="435"/>
          <ac:spMkLst>
            <pc:docMk/>
            <pc:sldMk cId="533737599" sldId="258"/>
            <ac:spMk id="7" creationId="{DE00930D-58B2-46DE-BDD5-7F725DB2CEC7}"/>
          </ac:spMkLst>
        </pc:spChg>
        <pc:spChg chg="add mod">
          <ac:chgData name="LOUIS h" userId="3c19b57dbe931898" providerId="LiveId" clId="{47C0E671-DAC3-4384-9B23-DCF598B5F84D}" dt="2021-11-07T15:25:38.281" v="418" actId="1076"/>
          <ac:spMkLst>
            <pc:docMk/>
            <pc:sldMk cId="533737599" sldId="258"/>
            <ac:spMk id="8" creationId="{CCCA2FFE-3DB7-4187-BBCE-197590E76FF2}"/>
          </ac:spMkLst>
        </pc:spChg>
        <pc:spChg chg="add mod">
          <ac:chgData name="LOUIS h" userId="3c19b57dbe931898" providerId="LiveId" clId="{47C0E671-DAC3-4384-9B23-DCF598B5F84D}" dt="2021-11-07T15:25:42.622" v="420" actId="1076"/>
          <ac:spMkLst>
            <pc:docMk/>
            <pc:sldMk cId="533737599" sldId="258"/>
            <ac:spMk id="9" creationId="{B0948E4F-C3BC-46ED-A178-CD931E70AD5C}"/>
          </ac:spMkLst>
        </pc:spChg>
        <pc:spChg chg="add mod ord">
          <ac:chgData name="LOUIS h" userId="3c19b57dbe931898" providerId="LiveId" clId="{47C0E671-DAC3-4384-9B23-DCF598B5F84D}" dt="2021-11-07T15:26:26.047" v="430" actId="1076"/>
          <ac:spMkLst>
            <pc:docMk/>
            <pc:sldMk cId="533737599" sldId="258"/>
            <ac:spMk id="10" creationId="{64335CDA-387B-4544-BF88-D5ECA704DE19}"/>
          </ac:spMkLst>
        </pc:spChg>
      </pc:sldChg>
      <pc:sldChg chg="addSp delSp modSp add mod">
        <pc:chgData name="LOUIS h" userId="3c19b57dbe931898" providerId="LiveId" clId="{47C0E671-DAC3-4384-9B23-DCF598B5F84D}" dt="2021-11-07T15:20:12.315" v="276"/>
        <pc:sldMkLst>
          <pc:docMk/>
          <pc:sldMk cId="3624630016" sldId="259"/>
        </pc:sldMkLst>
        <pc:spChg chg="mod">
          <ac:chgData name="LOUIS h" userId="3c19b57dbe931898" providerId="LiveId" clId="{47C0E671-DAC3-4384-9B23-DCF598B5F84D}" dt="2021-11-07T15:18:25.234" v="264" actId="113"/>
          <ac:spMkLst>
            <pc:docMk/>
            <pc:sldMk cId="3624630016" sldId="259"/>
            <ac:spMk id="2" creationId="{5D2CCA75-874A-4BDF-B88F-CA4C14B87C22}"/>
          </ac:spMkLst>
        </pc:spChg>
        <pc:picChg chg="add del mod">
          <ac:chgData name="LOUIS h" userId="3c19b57dbe931898" providerId="LiveId" clId="{47C0E671-DAC3-4384-9B23-DCF598B5F84D}" dt="2021-11-07T15:18:56.891" v="266"/>
          <ac:picMkLst>
            <pc:docMk/>
            <pc:sldMk cId="3624630016" sldId="259"/>
            <ac:picMk id="4" creationId="{A4E47332-7343-46F7-850D-FB7F17EF0D2B}"/>
          </ac:picMkLst>
        </pc:picChg>
        <pc:picChg chg="add mod">
          <ac:chgData name="LOUIS h" userId="3c19b57dbe931898" providerId="LiveId" clId="{47C0E671-DAC3-4384-9B23-DCF598B5F84D}" dt="2021-11-07T15:20:12.315" v="276"/>
          <ac:picMkLst>
            <pc:docMk/>
            <pc:sldMk cId="3624630016" sldId="259"/>
            <ac:picMk id="6" creationId="{225B64F4-8D8E-4AED-A5D1-D2F27A96873D}"/>
          </ac:picMkLst>
        </pc:picChg>
      </pc:sldChg>
      <pc:sldChg chg="addSp modSp add mod">
        <pc:chgData name="LOUIS h" userId="3c19b57dbe931898" providerId="LiveId" clId="{47C0E671-DAC3-4384-9B23-DCF598B5F84D}" dt="2021-11-07T17:56:24.277" v="1446" actId="12"/>
        <pc:sldMkLst>
          <pc:docMk/>
          <pc:sldMk cId="4126705910" sldId="260"/>
        </pc:sldMkLst>
        <pc:spChg chg="mod">
          <ac:chgData name="LOUIS h" userId="3c19b57dbe931898" providerId="LiveId" clId="{47C0E671-DAC3-4384-9B23-DCF598B5F84D}" dt="2021-11-07T15:18:10.678" v="259" actId="113"/>
          <ac:spMkLst>
            <pc:docMk/>
            <pc:sldMk cId="4126705910" sldId="260"/>
            <ac:spMk id="2" creationId="{5D2CCA75-874A-4BDF-B88F-CA4C14B87C22}"/>
          </ac:spMkLst>
        </pc:spChg>
        <pc:spChg chg="add mod">
          <ac:chgData name="LOUIS h" userId="3c19b57dbe931898" providerId="LiveId" clId="{47C0E671-DAC3-4384-9B23-DCF598B5F84D}" dt="2021-11-07T17:56:24.277" v="1446" actId="12"/>
          <ac:spMkLst>
            <pc:docMk/>
            <pc:sldMk cId="4126705910" sldId="260"/>
            <ac:spMk id="3" creationId="{FCC3E8AE-BB0E-419D-8C29-7BF50626EEE3}"/>
          </ac:spMkLst>
        </pc:spChg>
      </pc:sldChg>
      <pc:sldChg chg="addSp delSp modSp new mod">
        <pc:chgData name="LOUIS h" userId="3c19b57dbe931898" providerId="LiveId" clId="{47C0E671-DAC3-4384-9B23-DCF598B5F84D}" dt="2021-11-07T17:56:05.421" v="1444" actId="12788"/>
        <pc:sldMkLst>
          <pc:docMk/>
          <pc:sldMk cId="628255553" sldId="261"/>
        </pc:sldMkLst>
        <pc:spChg chg="add mod">
          <ac:chgData name="LOUIS h" userId="3c19b57dbe931898" providerId="LiveId" clId="{47C0E671-DAC3-4384-9B23-DCF598B5F84D}" dt="2021-11-07T17:56:05.421" v="1444" actId="12788"/>
          <ac:spMkLst>
            <pc:docMk/>
            <pc:sldMk cId="628255553" sldId="261"/>
            <ac:spMk id="3" creationId="{BB5FF614-9F6E-4555-89EE-27824F7F1A15}"/>
          </ac:spMkLst>
        </pc:spChg>
        <pc:graphicFrameChg chg="add del mod modGraphic">
          <ac:chgData name="LOUIS h" userId="3c19b57dbe931898" providerId="LiveId" clId="{47C0E671-DAC3-4384-9B23-DCF598B5F84D}" dt="2021-11-07T17:45:07.103" v="449" actId="478"/>
          <ac:graphicFrameMkLst>
            <pc:docMk/>
            <pc:sldMk cId="628255553" sldId="261"/>
            <ac:graphicFrameMk id="2" creationId="{BD3A0609-2D95-4E57-98A3-6CCC14D074E5}"/>
          </ac:graphicFrameMkLst>
        </pc:graphicFrameChg>
      </pc:sldChg>
      <pc:sldMasterChg chg="setBg modSldLayout">
        <pc:chgData name="LOUIS h" userId="3c19b57dbe931898" providerId="LiveId" clId="{47C0E671-DAC3-4384-9B23-DCF598B5F84D}" dt="2021-11-07T15:04:06.668" v="82"/>
        <pc:sldMasterMkLst>
          <pc:docMk/>
          <pc:sldMasterMk cId="1860872001" sldId="2147483648"/>
        </pc:sldMasterMkLst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2414356993" sldId="2147483649"/>
          </pc:sldLayoutMkLst>
        </pc:sldLayoutChg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966666798" sldId="2147483650"/>
          </pc:sldLayoutMkLst>
        </pc:sldLayoutChg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2088026111" sldId="2147483651"/>
          </pc:sldLayoutMkLst>
        </pc:sldLayoutChg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468147045" sldId="2147483652"/>
          </pc:sldLayoutMkLst>
        </pc:sldLayoutChg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3289337431" sldId="2147483653"/>
          </pc:sldLayoutMkLst>
        </pc:sldLayoutChg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90646747" sldId="2147483654"/>
          </pc:sldLayoutMkLst>
        </pc:sldLayoutChg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3273352430" sldId="2147483655"/>
          </pc:sldLayoutMkLst>
        </pc:sldLayoutChg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1773309780" sldId="2147483656"/>
          </pc:sldLayoutMkLst>
        </pc:sldLayoutChg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1866691036" sldId="2147483657"/>
          </pc:sldLayoutMkLst>
        </pc:sldLayoutChg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3585392286" sldId="2147483658"/>
          </pc:sldLayoutMkLst>
        </pc:sldLayoutChg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1696777961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D613A5-08A1-4C84-8159-8A00D2824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0C887A-FC67-4671-8D7A-4DDE8CA20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800A5D-9D2F-4B4B-BC66-6D9687B4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7A30EE-C895-4D66-85A5-AF63AC27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CD363F-C2A9-4C14-B488-3F54106C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35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DB2400-BF34-4099-80F6-33162AE2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31AD84-E660-4BC0-8D43-B1CD72C74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D93DFD-6679-4CC7-8E41-0F15557A7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FD7E4E-DA27-4BCE-A2D2-85A04FAE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75E04C-B250-41BB-9A52-F9B56AB2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39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77B8AE4-5E4A-4CD8-967E-425DA82F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8BBDE32-7BFC-413E-B096-351C2E86F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477047-7C9A-4435-9625-480FB501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9BDD52-F300-4B77-A112-5CC0AEAD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9F21E9-11C2-44FD-9D45-910549D6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77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2DDEB-CA9E-4247-A109-F11DBFD84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D48DC7-543D-4B58-AB89-7AD3B20EF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E6958F-1FA5-4FD2-9228-FE90431DC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CE4DC1-ACFD-4A5D-8113-6B254DF0A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F2758C-0861-471E-87CC-D423BC3A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66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06CBA2-8D51-4903-A056-C45228AAE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9E2E6D-0F73-44B1-B187-0CF336C6E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847051-FE85-4FC1-8A58-FF4398C3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F77459-BB76-4F17-83ED-DDDB5E72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61670D-89E4-4EB3-B3FD-3C017C06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02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36D15-4389-42E6-86A0-47E610DB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A95BE3-961E-430B-BA81-3E3F9B478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CC9C54-A633-48D8-B906-7184E6039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E1309B-3EFC-45AA-81D2-8C26720C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119424-3960-4E9C-877E-4489E832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E1DC0A-145A-4263-8588-268216C4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14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49181A-0CF7-4E20-B59E-915CADD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411988-06D3-4D68-935D-E149D2FF5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D11C80-8976-4FB8-85CD-07ED38FBD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717F07-49CD-47EE-85F2-81A5D780B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047FBED-FFB6-41CB-AA8D-4CAEE84E3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D419455-9A4D-41ED-9DEE-A2A782C8D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26C4E86-EA76-4E49-A876-5188DA48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74E6F85-D84C-4C2C-B1B1-00FF63F3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33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19803-7375-4320-8FB9-6511F2C0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D9B7AFD-48BD-4EEF-B9DE-861A28DC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F417CC-006C-4A54-AAD4-25C39D74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47472D-3FA5-4B4C-977C-17F2AC98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4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E638EB-AEA1-4047-BCC1-D66784FCD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3D361F-B0B6-43EE-804E-980C6382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C342D1-DFAA-4A84-810A-8910C6E8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35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30C5E9-2762-4B6E-ADB4-DF076045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45A45-0131-46D4-BD15-72988C1EA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8A8797-3F6C-456E-9909-0EEF564F0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F2C5EA-D92D-414F-80D2-739CB66A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D1A658-C06F-447E-AB6E-F0F2FCC2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B1D452-38FF-4BC2-A264-1575D31D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30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C9383-80C5-4CF8-9F56-67BEF68E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4FF9A2-2D9C-4548-82A4-9DA5348CF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40014C-6E5F-4912-A8B2-0FAC2C13B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F8EA00-09C1-4BAE-A623-89EDD141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B12CFE-035A-4249-87B1-A4BE248C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A588FF-6C64-424D-B4D1-03A124DA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69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2587BAB-70F4-43AE-8637-EB64E21F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897B38-25A0-4C97-B6DA-48EA5B39F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3EA139-FC92-4B15-8BDC-E0446C2A4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B4679-9E8C-4348-B8D3-231D02E9AF43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544B0C-1062-40AF-B08C-A29A3640B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F94147-D314-4CEE-9681-BD5EB95FE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F5B3C-8D38-4D5E-BE25-A20253358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87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92.168.1.200:5000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4425FED-B399-48AF-8CFE-85E861271F26}"/>
              </a:ext>
            </a:extLst>
          </p:cNvPr>
          <p:cNvSpPr txBox="1"/>
          <p:nvPr/>
        </p:nvSpPr>
        <p:spPr>
          <a:xfrm>
            <a:off x="2587841" y="2414727"/>
            <a:ext cx="70163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  <a:latin typeface="Comfortaa" panose="00000500000000000000" pitchFamily="2" charset="0"/>
              </a:rPr>
              <a:t>Compte rendu de l’avancement du projet</a:t>
            </a:r>
          </a:p>
        </p:txBody>
      </p:sp>
    </p:spTree>
    <p:extLst>
      <p:ext uri="{BB962C8B-B14F-4D97-AF65-F5344CB8AC3E}">
        <p14:creationId xmlns:p14="http://schemas.microsoft.com/office/powerpoint/2010/main" val="153384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B0B2AC1-302F-4BE1-9DF4-D761976E34CA}"/>
              </a:ext>
            </a:extLst>
          </p:cNvPr>
          <p:cNvSpPr txBox="1"/>
          <p:nvPr/>
        </p:nvSpPr>
        <p:spPr>
          <a:xfrm>
            <a:off x="408373" y="541540"/>
            <a:ext cx="8673484" cy="4991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solidFill>
                  <a:schemeClr val="bg1"/>
                </a:solidFill>
                <a:latin typeface="Comfortaa" panose="00000500000000000000" pitchFamily="2" charset="0"/>
              </a:rPr>
              <a:t>Plan :</a:t>
            </a:r>
          </a:p>
          <a:p>
            <a:endParaRPr lang="fr-FR" dirty="0">
              <a:solidFill>
                <a:schemeClr val="bg1"/>
              </a:solidFill>
              <a:latin typeface="Comfortaa" panose="00000500000000000000" pitchFamily="2" charset="0"/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fr-FR" sz="2800" dirty="0">
                <a:solidFill>
                  <a:schemeClr val="bg1"/>
                </a:solidFill>
                <a:latin typeface="Comfortaa" panose="00000500000000000000" pitchFamily="2" charset="0"/>
              </a:rPr>
              <a:t>Rappel de la demande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fr-FR" sz="2800" dirty="0">
                <a:solidFill>
                  <a:schemeClr val="bg1"/>
                </a:solidFill>
                <a:latin typeface="Comfortaa" panose="00000500000000000000" pitchFamily="2" charset="0"/>
              </a:rPr>
              <a:t>Etat de l’avancement du projet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fr-FR" sz="2800" dirty="0">
                <a:solidFill>
                  <a:schemeClr val="bg1"/>
                </a:solidFill>
                <a:latin typeface="Comfortaa" panose="00000500000000000000" pitchFamily="2" charset="0"/>
              </a:rPr>
              <a:t>Présentation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fr-FR" sz="2800" dirty="0">
                <a:solidFill>
                  <a:schemeClr val="bg1"/>
                </a:solidFill>
                <a:latin typeface="Comfortaa" panose="00000500000000000000" pitchFamily="2" charset="0"/>
              </a:rPr>
              <a:t>Modifications et amélioration </a:t>
            </a:r>
            <a:endParaRPr lang="fr-FR" dirty="0">
              <a:solidFill>
                <a:schemeClr val="bg1"/>
              </a:solidFill>
              <a:latin typeface="Comfortaa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46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4335CDA-387B-4544-BF88-D5ECA704DE19}"/>
              </a:ext>
            </a:extLst>
          </p:cNvPr>
          <p:cNvSpPr/>
          <p:nvPr/>
        </p:nvSpPr>
        <p:spPr>
          <a:xfrm>
            <a:off x="3392062" y="1203166"/>
            <a:ext cx="5427215" cy="445166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D2CCA75-874A-4BDF-B88F-CA4C14B87C22}"/>
              </a:ext>
            </a:extLst>
          </p:cNvPr>
          <p:cNvSpPr txBox="1"/>
          <p:nvPr/>
        </p:nvSpPr>
        <p:spPr>
          <a:xfrm>
            <a:off x="417250" y="399495"/>
            <a:ext cx="9694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latin typeface="Comfortaa" panose="00000500000000000000" pitchFamily="2" charset="0"/>
              </a:rPr>
              <a:t>Rappel de la demande :</a:t>
            </a:r>
          </a:p>
          <a:p>
            <a:endParaRPr lang="fr-FR" sz="24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C33410D-7BF7-4294-8F8F-64CB079C26C6}"/>
              </a:ext>
            </a:extLst>
          </p:cNvPr>
          <p:cNvSpPr txBox="1"/>
          <p:nvPr/>
        </p:nvSpPr>
        <p:spPr>
          <a:xfrm>
            <a:off x="2946646" y="3220112"/>
            <a:ext cx="619661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Comfortaa" panose="00000500000000000000" pitchFamily="2" charset="0"/>
              </a:rPr>
              <a:t>But du projet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BD75D86-E78B-4E00-8D7E-9AB9F1BC0F99}"/>
              </a:ext>
            </a:extLst>
          </p:cNvPr>
          <p:cNvSpPr txBox="1"/>
          <p:nvPr/>
        </p:nvSpPr>
        <p:spPr>
          <a:xfrm>
            <a:off x="3048740" y="4581832"/>
            <a:ext cx="6094520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Comfortaa" panose="00000500000000000000" pitchFamily="2" charset="0"/>
              </a:rPr>
              <a:t>Détails techniques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E00930D-58B2-46DE-BDD5-7F725DB2CEC7}"/>
              </a:ext>
            </a:extLst>
          </p:cNvPr>
          <p:cNvSpPr txBox="1"/>
          <p:nvPr/>
        </p:nvSpPr>
        <p:spPr>
          <a:xfrm>
            <a:off x="3048740" y="1876058"/>
            <a:ext cx="6094520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Comfortaa" panose="00000500000000000000" pitchFamily="2" charset="0"/>
              </a:rPr>
              <a:t>Objectif principal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CCA2FFE-3DB7-4187-BBCE-197590E76FF2}"/>
              </a:ext>
            </a:extLst>
          </p:cNvPr>
          <p:cNvSpPr/>
          <p:nvPr/>
        </p:nvSpPr>
        <p:spPr>
          <a:xfrm>
            <a:off x="4305670" y="4087443"/>
            <a:ext cx="3600000" cy="3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0948E4F-C3BC-46ED-A178-CD931E70AD5C}"/>
              </a:ext>
            </a:extLst>
          </p:cNvPr>
          <p:cNvSpPr/>
          <p:nvPr/>
        </p:nvSpPr>
        <p:spPr>
          <a:xfrm>
            <a:off x="4305670" y="2730140"/>
            <a:ext cx="3600000" cy="3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73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B5FF614-9F6E-4555-89EE-27824F7F1A15}"/>
              </a:ext>
            </a:extLst>
          </p:cNvPr>
          <p:cNvSpPr txBox="1"/>
          <p:nvPr/>
        </p:nvSpPr>
        <p:spPr>
          <a:xfrm>
            <a:off x="1608338" y="1873188"/>
            <a:ext cx="8975324" cy="329320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bg1"/>
                </a:solidFill>
                <a:latin typeface="Futura" pitchFamily="50" charset="0"/>
              </a:rPr>
              <a:t>Les professeurs doivent manger entre 13h et 14h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bg1"/>
                </a:solidFill>
                <a:latin typeface="Futura" pitchFamily="50" charset="0"/>
              </a:rPr>
              <a:t>Après la génération du planning, pouvoir rajouter des créneaux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bg1"/>
                </a:solidFill>
                <a:latin typeface="Futura" pitchFamily="50" charset="0"/>
              </a:rPr>
              <a:t>Avoir un créneau vide toutes les 2h30 (5 x 30min)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bg1"/>
                </a:solidFill>
                <a:latin typeface="Futura" pitchFamily="50" charset="0"/>
              </a:rPr>
              <a:t>Les matières 2I2D et SI ont une préparation en loge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bg1"/>
                </a:solidFill>
                <a:latin typeface="Futura" pitchFamily="50" charset="0"/>
              </a:rPr>
              <a:t>Les candidats de la séries STI2D passent en premier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bg1"/>
                </a:solidFill>
                <a:latin typeface="Futura" pitchFamily="50" charset="0"/>
              </a:rPr>
              <a:t>On ne mélanges pas des candidats de série différente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bg1"/>
                </a:solidFill>
                <a:latin typeface="Futura" pitchFamily="50" charset="0"/>
              </a:rPr>
              <a:t>La matière Math/Physique des STI2D se passe en présence de deux professeurs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bg1"/>
                </a:solidFill>
                <a:latin typeface="Futura" pitchFamily="50" charset="0"/>
              </a:rPr>
              <a:t>Les élèves n’ont pas accès aux nom de leur professeurs assignés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bg1"/>
                </a:solidFill>
                <a:latin typeface="Futura" pitchFamily="50" charset="0"/>
              </a:rPr>
              <a:t>Chaque salle dispose d’une feuille d’émargement générée automatiquement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bg1"/>
                </a:solidFill>
                <a:latin typeface="Futura" pitchFamily="50" charset="0"/>
              </a:rPr>
              <a:t>L’accès au compte administrateur se fait à l’aide d’identifiants sécurisés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bg1"/>
                </a:solidFill>
                <a:latin typeface="Futura" pitchFamily="50" charset="0"/>
              </a:rPr>
              <a:t>Un professeur dispose d’un accès à son emplois du temps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bg1"/>
                </a:solidFill>
                <a:latin typeface="Futura" pitchFamily="50" charset="0"/>
              </a:rPr>
              <a:t>Le calendrier général seras accessible publiquement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bg1"/>
                </a:solidFill>
                <a:latin typeface="Futura" pitchFamily="50" charset="0"/>
              </a:rPr>
              <a:t>Il faut avoir la possibilité d’obtenir la base de donnée au format Excel</a:t>
            </a:r>
          </a:p>
        </p:txBody>
      </p:sp>
    </p:spTree>
    <p:extLst>
      <p:ext uri="{BB962C8B-B14F-4D97-AF65-F5344CB8AC3E}">
        <p14:creationId xmlns:p14="http://schemas.microsoft.com/office/powerpoint/2010/main" val="62825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D2CCA75-874A-4BDF-B88F-CA4C14B87C22}"/>
              </a:ext>
            </a:extLst>
          </p:cNvPr>
          <p:cNvSpPr txBox="1"/>
          <p:nvPr/>
        </p:nvSpPr>
        <p:spPr>
          <a:xfrm>
            <a:off x="417250" y="399495"/>
            <a:ext cx="9694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latin typeface="Comfortaa" panose="00000500000000000000" pitchFamily="2" charset="0"/>
              </a:rPr>
              <a:t>Etat de l’avancement du projet :</a:t>
            </a:r>
          </a:p>
          <a:p>
            <a:endParaRPr lang="fr-FR" sz="24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CC3E8AE-BB0E-419D-8C29-7BF50626EEE3}"/>
              </a:ext>
            </a:extLst>
          </p:cNvPr>
          <p:cNvSpPr txBox="1"/>
          <p:nvPr/>
        </p:nvSpPr>
        <p:spPr>
          <a:xfrm>
            <a:off x="1608338" y="1873188"/>
            <a:ext cx="8975324" cy="329320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bg1"/>
                </a:solidFill>
                <a:latin typeface="Futura" pitchFamily="50" charset="0"/>
              </a:rPr>
              <a:t>Les professeurs doivent manger entre 13h et 14h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bg1"/>
                </a:solidFill>
                <a:latin typeface="Futura" pitchFamily="50" charset="0"/>
              </a:rPr>
              <a:t>Après la génération du planning, pouvoir rajouter des créneaux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bg1"/>
                </a:solidFill>
                <a:latin typeface="Futura" pitchFamily="50" charset="0"/>
              </a:rPr>
              <a:t>Avoir un créneau vide toutes les 2h30 (5 x 30min)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bg1"/>
                </a:solidFill>
                <a:latin typeface="Futura" pitchFamily="50" charset="0"/>
              </a:rPr>
              <a:t>Les matières 2I2D et SI ont une préparation en loge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bg1"/>
                </a:solidFill>
                <a:latin typeface="Futura" pitchFamily="50" charset="0"/>
              </a:rPr>
              <a:t>Les candidats de la séries STI2D passent en premier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bg1"/>
                </a:solidFill>
                <a:latin typeface="Futura" pitchFamily="50" charset="0"/>
              </a:rPr>
              <a:t>On ne mélanges pas des candidats de série différente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bg1"/>
                </a:solidFill>
                <a:latin typeface="Futura" pitchFamily="50" charset="0"/>
              </a:rPr>
              <a:t>La matière Math/Physique des STI2D se passe en présence de deux professeurs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bg1"/>
                </a:solidFill>
                <a:latin typeface="Futura" pitchFamily="50" charset="0"/>
              </a:rPr>
              <a:t>Les élèves n’ont pas accès aux nom de leur professeurs assignés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bg1"/>
                </a:solidFill>
                <a:latin typeface="Futura" pitchFamily="50" charset="0"/>
              </a:rPr>
              <a:t>Chaque salle dispose d’une feuille d’émargement générée automatiquement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bg1"/>
                </a:solidFill>
                <a:latin typeface="Futura" pitchFamily="50" charset="0"/>
              </a:rPr>
              <a:t>L’accès au compte administrateur se fait à l’aide d’identifiants sécurisés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bg1"/>
                </a:solidFill>
                <a:latin typeface="Futura" pitchFamily="50" charset="0"/>
              </a:rPr>
              <a:t>Un professeur dispose d’un accès à son emplois du temps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bg1"/>
                </a:solidFill>
                <a:latin typeface="Futura" pitchFamily="50" charset="0"/>
              </a:rPr>
              <a:t>Le calendrier général seras accessible publiquement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>
                <a:solidFill>
                  <a:schemeClr val="bg1"/>
                </a:solidFill>
                <a:latin typeface="Futura" pitchFamily="50" charset="0"/>
              </a:rPr>
              <a:t>Il faut avoir la possibilité d’obtenir la base de donnée au format Excel</a:t>
            </a:r>
          </a:p>
        </p:txBody>
      </p:sp>
    </p:spTree>
    <p:extLst>
      <p:ext uri="{BB962C8B-B14F-4D97-AF65-F5344CB8AC3E}">
        <p14:creationId xmlns:p14="http://schemas.microsoft.com/office/powerpoint/2010/main" val="412670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D2CCA75-874A-4BDF-B88F-CA4C14B87C22}"/>
              </a:ext>
            </a:extLst>
          </p:cNvPr>
          <p:cNvSpPr txBox="1"/>
          <p:nvPr/>
        </p:nvSpPr>
        <p:spPr>
          <a:xfrm>
            <a:off x="417250" y="399495"/>
            <a:ext cx="9694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latin typeface="Comfortaa" panose="00000500000000000000" pitchFamily="2" charset="0"/>
              </a:rPr>
              <a:t>Présentation :</a:t>
            </a:r>
          </a:p>
          <a:p>
            <a:endParaRPr lang="fr-FR" sz="2400" b="1" dirty="0"/>
          </a:p>
        </p:txBody>
      </p:sp>
      <p:pic>
        <p:nvPicPr>
          <p:cNvPr id="6" name="Image 5">
            <a:hlinkClick r:id="rId2"/>
            <a:extLst>
              <a:ext uri="{FF2B5EF4-FFF2-40B4-BE49-F238E27FC236}">
                <a16:creationId xmlns:a16="http://schemas.microsoft.com/office/drawing/2014/main" id="{225B64F4-8D8E-4AED-A5D1-D2F27A968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728" y="1718014"/>
            <a:ext cx="3673249" cy="367324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6246300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Grand écran</PresentationFormat>
  <Paragraphs>39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Comfortaa</vt:lpstr>
      <vt:lpstr>Futura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h</dc:creator>
  <cp:lastModifiedBy>LOUIS h</cp:lastModifiedBy>
  <cp:revision>1</cp:revision>
  <dcterms:created xsi:type="dcterms:W3CDTF">2021-11-07T14:54:58Z</dcterms:created>
  <dcterms:modified xsi:type="dcterms:W3CDTF">2021-11-07T17:56:25Z</dcterms:modified>
</cp:coreProperties>
</file>