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5791E-20B2-4F3D-A601-FBCC60984167}" v="1" dt="2021-11-17T15:52:31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de Hacala" userId="1545789fed03ae4c" providerId="LiveId" clId="{DB55791E-20B2-4F3D-A601-FBCC60984167}"/>
    <pc:docChg chg="undo custSel addSld delSld modSld">
      <pc:chgData name="Maude Hacala" userId="1545789fed03ae4c" providerId="LiveId" clId="{DB55791E-20B2-4F3D-A601-FBCC60984167}" dt="2021-11-18T13:45:31.835" v="572" actId="113"/>
      <pc:docMkLst>
        <pc:docMk/>
      </pc:docMkLst>
      <pc:sldChg chg="addSp delSp modSp mod setBg delDesignElem">
        <pc:chgData name="Maude Hacala" userId="1545789fed03ae4c" providerId="LiveId" clId="{DB55791E-20B2-4F3D-A601-FBCC60984167}" dt="2021-11-17T16:22:45.797" v="311"/>
        <pc:sldMkLst>
          <pc:docMk/>
          <pc:sldMk cId="1533845659" sldId="256"/>
        </pc:sldMkLst>
        <pc:spChg chg="del mod">
          <ac:chgData name="Maude Hacala" userId="1545789fed03ae4c" providerId="LiveId" clId="{DB55791E-20B2-4F3D-A601-FBCC60984167}" dt="2021-11-17T15:59:25.293" v="33" actId="478"/>
          <ac:spMkLst>
            <pc:docMk/>
            <pc:sldMk cId="1533845659" sldId="256"/>
            <ac:spMk id="4" creationId="{94425FED-B399-48AF-8CFE-85E861271F26}"/>
          </ac:spMkLst>
        </pc:spChg>
        <pc:spChg chg="add del mod">
          <ac:chgData name="Maude Hacala" userId="1545789fed03ae4c" providerId="LiveId" clId="{DB55791E-20B2-4F3D-A601-FBCC60984167}" dt="2021-11-17T15:58:55.152" v="26" actId="33987"/>
          <ac:spMkLst>
            <pc:docMk/>
            <pc:sldMk cId="1533845659" sldId="256"/>
            <ac:spMk id="5" creationId="{C316004D-4F87-447D-9EFA-E45D23314738}"/>
          </ac:spMkLst>
        </pc:spChg>
        <pc:spChg chg="add mod">
          <ac:chgData name="Maude Hacala" userId="1545789fed03ae4c" providerId="LiveId" clId="{DB55791E-20B2-4F3D-A601-FBCC60984167}" dt="2021-11-17T16:01:48.684" v="52" actId="26606"/>
          <ac:spMkLst>
            <pc:docMk/>
            <pc:sldMk cId="1533845659" sldId="256"/>
            <ac:spMk id="6" creationId="{90E91CFA-E578-439D-9B63-B84B9647A572}"/>
          </ac:spMkLst>
        </pc:spChg>
        <pc:spChg chg="add del">
          <ac:chgData name="Maude Hacala" userId="1545789fed03ae4c" providerId="LiveId" clId="{DB55791E-20B2-4F3D-A601-FBCC60984167}" dt="2021-11-17T15:53:56.324" v="9" actId="26606"/>
          <ac:spMkLst>
            <pc:docMk/>
            <pc:sldMk cId="1533845659" sldId="256"/>
            <ac:spMk id="9" creationId="{6753252F-4873-4F63-801D-CC719279A7D5}"/>
          </ac:spMkLst>
        </pc:spChg>
        <pc:spChg chg="add del">
          <ac:chgData name="Maude Hacala" userId="1545789fed03ae4c" providerId="LiveId" clId="{DB55791E-20B2-4F3D-A601-FBCC60984167}" dt="2021-11-17T15:53:56.324" v="9" actId="26606"/>
          <ac:spMkLst>
            <pc:docMk/>
            <pc:sldMk cId="1533845659" sldId="256"/>
            <ac:spMk id="11" creationId="{047C8CCB-F95D-4249-92DD-651249D3535A}"/>
          </ac:spMkLst>
        </pc:spChg>
        <pc:spChg chg="add del">
          <ac:chgData name="Maude Hacala" userId="1545789fed03ae4c" providerId="LiveId" clId="{DB55791E-20B2-4F3D-A601-FBCC60984167}" dt="2021-11-17T16:01:48.684" v="52" actId="26606"/>
          <ac:spMkLst>
            <pc:docMk/>
            <pc:sldMk cId="1533845659" sldId="256"/>
            <ac:spMk id="16" creationId="{0E91F5CA-B392-444C-88E3-BF5BAAEBDEB0}"/>
          </ac:spMkLst>
        </pc:spChg>
        <pc:spChg chg="add del">
          <ac:chgData name="Maude Hacala" userId="1545789fed03ae4c" providerId="LiveId" clId="{DB55791E-20B2-4F3D-A601-FBCC60984167}" dt="2021-11-17T16:01:48.684" v="52" actId="26606"/>
          <ac:spMkLst>
            <pc:docMk/>
            <pc:sldMk cId="1533845659" sldId="256"/>
            <ac:spMk id="18" creationId="{DFCA2118-59A2-4310-A4B2-F2CBA821E842}"/>
          </ac:spMkLst>
        </pc:spChg>
        <pc:spChg chg="add del">
          <ac:chgData name="Maude Hacala" userId="1545789fed03ae4c" providerId="LiveId" clId="{DB55791E-20B2-4F3D-A601-FBCC60984167}" dt="2021-11-17T16:22:45.797" v="311"/>
          <ac:spMkLst>
            <pc:docMk/>
            <pc:sldMk cId="1533845659" sldId="256"/>
            <ac:spMk id="23" creationId="{0E91F5CA-B392-444C-88E3-BF5BAAEBDEB0}"/>
          </ac:spMkLst>
        </pc:spChg>
        <pc:spChg chg="add del">
          <ac:chgData name="Maude Hacala" userId="1545789fed03ae4c" providerId="LiveId" clId="{DB55791E-20B2-4F3D-A601-FBCC60984167}" dt="2021-11-17T16:22:45.797" v="311"/>
          <ac:spMkLst>
            <pc:docMk/>
            <pc:sldMk cId="1533845659" sldId="256"/>
            <ac:spMk id="25" creationId="{DFCA2118-59A2-4310-A4B2-F2CBA821E842}"/>
          </ac:spMkLst>
        </pc:spChg>
        <pc:picChg chg="add mod ord">
          <ac:chgData name="Maude Hacala" userId="1545789fed03ae4c" providerId="LiveId" clId="{DB55791E-20B2-4F3D-A601-FBCC60984167}" dt="2021-11-17T16:01:48.684" v="52" actId="26606"/>
          <ac:picMkLst>
            <pc:docMk/>
            <pc:sldMk cId="1533845659" sldId="256"/>
            <ac:picMk id="3" creationId="{F8045FE7-51E8-415B-95BA-A68EDE2D310F}"/>
          </ac:picMkLst>
        </pc:picChg>
      </pc:sldChg>
      <pc:sldChg chg="addSp delSp modSp mod setBg delDesignElem">
        <pc:chgData name="Maude Hacala" userId="1545789fed03ae4c" providerId="LiveId" clId="{DB55791E-20B2-4F3D-A601-FBCC60984167}" dt="2021-11-17T16:22:45.797" v="311"/>
        <pc:sldMkLst>
          <pc:docMk/>
          <pc:sldMk cId="2222465883" sldId="257"/>
        </pc:sldMkLst>
        <pc:spChg chg="del mod">
          <ac:chgData name="Maude Hacala" userId="1545789fed03ae4c" providerId="LiveId" clId="{DB55791E-20B2-4F3D-A601-FBCC60984167}" dt="2021-11-17T16:05:39.987" v="199" actId="478"/>
          <ac:spMkLst>
            <pc:docMk/>
            <pc:sldMk cId="2222465883" sldId="257"/>
            <ac:spMk id="2" creationId="{CB0B2AC1-302F-4BE1-9DF4-D761976E34CA}"/>
          </ac:spMkLst>
        </pc:spChg>
        <pc:spChg chg="add del mod">
          <ac:chgData name="Maude Hacala" userId="1545789fed03ae4c" providerId="LiveId" clId="{DB55791E-20B2-4F3D-A601-FBCC60984167}" dt="2021-11-17T16:09:55.422" v="223"/>
          <ac:spMkLst>
            <pc:docMk/>
            <pc:sldMk cId="2222465883" sldId="257"/>
            <ac:spMk id="5" creationId="{FE40D6E8-51AA-4A09-81D5-C5ECA7C0C45E}"/>
          </ac:spMkLst>
        </pc:spChg>
        <pc:spChg chg="add del mod">
          <ac:chgData name="Maude Hacala" userId="1545789fed03ae4c" providerId="LiveId" clId="{DB55791E-20B2-4F3D-A601-FBCC60984167}" dt="2021-11-17T16:13:31.583" v="258" actId="767"/>
          <ac:spMkLst>
            <pc:docMk/>
            <pc:sldMk cId="2222465883" sldId="257"/>
            <ac:spMk id="6" creationId="{F4326024-53A8-41F2-A76D-59631EA3379B}"/>
          </ac:spMkLst>
        </pc:spChg>
        <pc:spChg chg="add del">
          <ac:chgData name="Maude Hacala" userId="1545789fed03ae4c" providerId="LiveId" clId="{DB55791E-20B2-4F3D-A601-FBCC60984167}" dt="2021-11-17T16:22:45.797" v="311"/>
          <ac:spMkLst>
            <pc:docMk/>
            <pc:sldMk cId="2222465883" sldId="257"/>
            <ac:spMk id="7" creationId="{C9A36457-A5F4-4103-A443-02581C09185B}"/>
          </ac:spMkLst>
        </pc:spChg>
        <pc:spChg chg="add del mod">
          <ac:chgData name="Maude Hacala" userId="1545789fed03ae4c" providerId="LiveId" clId="{DB55791E-20B2-4F3D-A601-FBCC60984167}" dt="2021-11-17T16:05:06.012" v="147" actId="478"/>
          <ac:spMkLst>
            <pc:docMk/>
            <pc:sldMk cId="2222465883" sldId="257"/>
            <ac:spMk id="8" creationId="{566B64F9-E1E9-481E-AC88-C74EA432F8F6}"/>
          </ac:spMkLst>
        </pc:spChg>
        <pc:spChg chg="add del">
          <ac:chgData name="Maude Hacala" userId="1545789fed03ae4c" providerId="LiveId" clId="{DB55791E-20B2-4F3D-A601-FBCC60984167}" dt="2021-11-17T16:22:45.797" v="311"/>
          <ac:spMkLst>
            <pc:docMk/>
            <pc:sldMk cId="2222465883" sldId="257"/>
            <ac:spMk id="9" creationId="{DC5FB7E8-B636-40FA-BE8D-48145C0F5C57}"/>
          </ac:spMkLst>
        </pc:spChg>
        <pc:spChg chg="add mod">
          <ac:chgData name="Maude Hacala" userId="1545789fed03ae4c" providerId="LiveId" clId="{DB55791E-20B2-4F3D-A601-FBCC60984167}" dt="2021-11-17T16:16:22.896" v="274" actId="1076"/>
          <ac:spMkLst>
            <pc:docMk/>
            <pc:sldMk cId="2222465883" sldId="257"/>
            <ac:spMk id="10" creationId="{0D7B41E3-B2CF-4DB3-BAAF-BB5E6581CFBD}"/>
          </ac:spMkLst>
        </pc:spChg>
        <pc:spChg chg="add del">
          <ac:chgData name="Maude Hacala" userId="1545789fed03ae4c" providerId="LiveId" clId="{DB55791E-20B2-4F3D-A601-FBCC60984167}" dt="2021-11-17T16:22:45.797" v="311"/>
          <ac:spMkLst>
            <pc:docMk/>
            <pc:sldMk cId="2222465883" sldId="257"/>
            <ac:spMk id="11" creationId="{142DCE2C-2863-46FA-9BE7-24365A24D9BA}"/>
          </ac:spMkLst>
        </pc:spChg>
        <pc:graphicFrameChg chg="add del mod modGraphic">
          <ac:chgData name="Maude Hacala" userId="1545789fed03ae4c" providerId="LiveId" clId="{DB55791E-20B2-4F3D-A601-FBCC60984167}" dt="2021-11-17T16:03:37.262" v="60" actId="1032"/>
          <ac:graphicFrameMkLst>
            <pc:docMk/>
            <pc:sldMk cId="2222465883" sldId="257"/>
            <ac:graphicFrameMk id="3" creationId="{6E39C4D1-C43D-427E-9A98-F01791B092A9}"/>
          </ac:graphicFrameMkLst>
        </pc:graphicFrameChg>
        <pc:graphicFrameChg chg="add mod modGraphic">
          <ac:chgData name="Maude Hacala" userId="1545789fed03ae4c" providerId="LiveId" clId="{DB55791E-20B2-4F3D-A601-FBCC60984167}" dt="2021-11-17T16:16:32.505" v="275"/>
          <ac:graphicFrameMkLst>
            <pc:docMk/>
            <pc:sldMk cId="2222465883" sldId="257"/>
            <ac:graphicFrameMk id="4" creationId="{F96E6196-E024-433F-BAF1-30C544A3B7F5}"/>
          </ac:graphicFrameMkLst>
        </pc:graphicFrameChg>
        <pc:picChg chg="add mod">
          <ac:chgData name="Maude Hacala" userId="1545789fed03ae4c" providerId="LiveId" clId="{DB55791E-20B2-4F3D-A601-FBCC60984167}" dt="2021-11-17T16:18:38.365" v="282" actId="1076"/>
          <ac:picMkLst>
            <pc:docMk/>
            <pc:sldMk cId="2222465883" sldId="257"/>
            <ac:picMk id="13" creationId="{7FF88401-75F0-4E94-8594-E70BB66532B9}"/>
          </ac:picMkLst>
        </pc:picChg>
        <pc:picChg chg="add mod">
          <ac:chgData name="Maude Hacala" userId="1545789fed03ae4c" providerId="LiveId" clId="{DB55791E-20B2-4F3D-A601-FBCC60984167}" dt="2021-11-17T16:19:21.333" v="286" actId="1076"/>
          <ac:picMkLst>
            <pc:docMk/>
            <pc:sldMk cId="2222465883" sldId="257"/>
            <ac:picMk id="15" creationId="{98DA7B66-7896-4ADD-B4C3-1748468BC1F9}"/>
          </ac:picMkLst>
        </pc:picChg>
        <pc:picChg chg="add mod">
          <ac:chgData name="Maude Hacala" userId="1545789fed03ae4c" providerId="LiveId" clId="{DB55791E-20B2-4F3D-A601-FBCC60984167}" dt="2021-11-17T16:20:41.396" v="295" actId="1076"/>
          <ac:picMkLst>
            <pc:docMk/>
            <pc:sldMk cId="2222465883" sldId="257"/>
            <ac:picMk id="17" creationId="{020DA7E0-ED35-45AA-8240-3FB14090ED75}"/>
          </ac:picMkLst>
        </pc:picChg>
        <pc:picChg chg="add mod">
          <ac:chgData name="Maude Hacala" userId="1545789fed03ae4c" providerId="LiveId" clId="{DB55791E-20B2-4F3D-A601-FBCC60984167}" dt="2021-11-17T16:20:39.646" v="294" actId="1076"/>
          <ac:picMkLst>
            <pc:docMk/>
            <pc:sldMk cId="2222465883" sldId="257"/>
            <ac:picMk id="19" creationId="{60D63EDB-94B0-4524-BDD8-2A8EFE0F30F8}"/>
          </ac:picMkLst>
        </pc:picChg>
      </pc:sldChg>
      <pc:sldChg chg="addSp delSp modSp del mod">
        <pc:chgData name="Maude Hacala" userId="1545789fed03ae4c" providerId="LiveId" clId="{DB55791E-20B2-4F3D-A601-FBCC60984167}" dt="2021-11-17T16:33:52.217" v="425" actId="2696"/>
        <pc:sldMkLst>
          <pc:docMk/>
          <pc:sldMk cId="533737599" sldId="258"/>
        </pc:sldMkLst>
        <pc:spChg chg="del">
          <ac:chgData name="Maude Hacala" userId="1545789fed03ae4c" providerId="LiveId" clId="{DB55791E-20B2-4F3D-A601-FBCC60984167}" dt="2021-11-17T16:21:35.044" v="299" actId="478"/>
          <ac:spMkLst>
            <pc:docMk/>
            <pc:sldMk cId="533737599" sldId="258"/>
            <ac:spMk id="9" creationId="{B0948E4F-C3BC-46ED-A178-CD931E70AD5C}"/>
          </ac:spMkLst>
        </pc:spChg>
        <pc:spChg chg="del">
          <ac:chgData name="Maude Hacala" userId="1545789fed03ae4c" providerId="LiveId" clId="{DB55791E-20B2-4F3D-A601-FBCC60984167}" dt="2021-11-17T16:21:33.653" v="298" actId="478"/>
          <ac:spMkLst>
            <pc:docMk/>
            <pc:sldMk cId="533737599" sldId="258"/>
            <ac:spMk id="10" creationId="{64335CDA-387B-4544-BF88-D5ECA704DE19}"/>
          </ac:spMkLst>
        </pc:spChg>
        <pc:picChg chg="add del mod">
          <ac:chgData name="Maude Hacala" userId="1545789fed03ae4c" providerId="LiveId" clId="{DB55791E-20B2-4F3D-A601-FBCC60984167}" dt="2021-11-17T16:22:03.200" v="301" actId="478"/>
          <ac:picMkLst>
            <pc:docMk/>
            <pc:sldMk cId="533737599" sldId="258"/>
            <ac:picMk id="8" creationId="{449364F3-DC64-413B-BCCA-893E8491FFD2}"/>
          </ac:picMkLst>
        </pc:picChg>
      </pc:sldChg>
      <pc:sldChg chg="addSp delSp modSp mod setBg">
        <pc:chgData name="Maude Hacala" userId="1545789fed03ae4c" providerId="LiveId" clId="{DB55791E-20B2-4F3D-A601-FBCC60984167}" dt="2021-11-18T13:45:31.835" v="572" actId="113"/>
        <pc:sldMkLst>
          <pc:docMk/>
          <pc:sldMk cId="3624630016" sldId="259"/>
        </pc:sldMkLst>
        <pc:spChg chg="mod">
          <ac:chgData name="Maude Hacala" userId="1545789fed03ae4c" providerId="LiveId" clId="{DB55791E-20B2-4F3D-A601-FBCC60984167}" dt="2021-11-18T13:45:31.835" v="572" actId="113"/>
          <ac:spMkLst>
            <pc:docMk/>
            <pc:sldMk cId="3624630016" sldId="259"/>
            <ac:spMk id="2" creationId="{5D2CCA75-874A-4BDF-B88F-CA4C14B87C22}"/>
          </ac:spMkLst>
        </pc:spChg>
        <pc:spChg chg="add del">
          <ac:chgData name="Maude Hacala" userId="1545789fed03ae4c" providerId="LiveId" clId="{DB55791E-20B2-4F3D-A601-FBCC60984167}" dt="2021-11-17T16:42:58.312" v="567" actId="26606"/>
          <ac:spMkLst>
            <pc:docMk/>
            <pc:sldMk cId="3624630016" sldId="259"/>
            <ac:spMk id="11" creationId="{1ED8053C-AF28-403A-90F2-67A100EDECE4}"/>
          </ac:spMkLst>
        </pc:spChg>
        <pc:spChg chg="add del">
          <ac:chgData name="Maude Hacala" userId="1545789fed03ae4c" providerId="LiveId" clId="{DB55791E-20B2-4F3D-A601-FBCC60984167}" dt="2021-11-17T16:42:58.312" v="567" actId="26606"/>
          <ac:spMkLst>
            <pc:docMk/>
            <pc:sldMk cId="3624630016" sldId="259"/>
            <ac:spMk id="13" creationId="{10BCDCE7-03A4-438B-9B4A-0F5E37C4C1AF}"/>
          </ac:spMkLst>
        </pc:spChg>
        <pc:spChg chg="add">
          <ac:chgData name="Maude Hacala" userId="1545789fed03ae4c" providerId="LiveId" clId="{DB55791E-20B2-4F3D-A601-FBCC60984167}" dt="2021-11-17T16:42:58.312" v="567" actId="26606"/>
          <ac:spMkLst>
            <pc:docMk/>
            <pc:sldMk cId="3624630016" sldId="259"/>
            <ac:spMk id="18" creationId="{1ED8053C-AF28-403A-90F2-67A100EDECE4}"/>
          </ac:spMkLst>
        </pc:spChg>
        <pc:spChg chg="add">
          <ac:chgData name="Maude Hacala" userId="1545789fed03ae4c" providerId="LiveId" clId="{DB55791E-20B2-4F3D-A601-FBCC60984167}" dt="2021-11-17T16:42:58.312" v="567" actId="26606"/>
          <ac:spMkLst>
            <pc:docMk/>
            <pc:sldMk cId="3624630016" sldId="259"/>
            <ac:spMk id="20" creationId="{10BCDCE7-03A4-438B-9B4A-0F5E37C4C1AF}"/>
          </ac:spMkLst>
        </pc:spChg>
        <pc:picChg chg="add mod ord">
          <ac:chgData name="Maude Hacala" userId="1545789fed03ae4c" providerId="LiveId" clId="{DB55791E-20B2-4F3D-A601-FBCC60984167}" dt="2021-11-17T16:42:58.312" v="567" actId="26606"/>
          <ac:picMkLst>
            <pc:docMk/>
            <pc:sldMk cId="3624630016" sldId="259"/>
            <ac:picMk id="4" creationId="{30EF5E3D-6B9A-41C8-BCBA-B2D113E1E42C}"/>
          </ac:picMkLst>
        </pc:picChg>
        <pc:picChg chg="add mod">
          <ac:chgData name="Maude Hacala" userId="1545789fed03ae4c" providerId="LiveId" clId="{DB55791E-20B2-4F3D-A601-FBCC60984167}" dt="2021-11-17T16:42:58.312" v="567" actId="26606"/>
          <ac:picMkLst>
            <pc:docMk/>
            <pc:sldMk cId="3624630016" sldId="259"/>
            <ac:picMk id="5" creationId="{3025EAC4-BC74-46A1-BCB5-A8751B56463E}"/>
          </ac:picMkLst>
        </pc:picChg>
        <pc:picChg chg="del mod">
          <ac:chgData name="Maude Hacala" userId="1545789fed03ae4c" providerId="LiveId" clId="{DB55791E-20B2-4F3D-A601-FBCC60984167}" dt="2021-11-17T16:42:56.703" v="565" actId="478"/>
          <ac:picMkLst>
            <pc:docMk/>
            <pc:sldMk cId="3624630016" sldId="259"/>
            <ac:picMk id="6" creationId="{225B64F4-8D8E-4AED-A5D1-D2F27A96873D}"/>
          </ac:picMkLst>
        </pc:picChg>
      </pc:sldChg>
      <pc:sldChg chg="addSp delSp modSp mod setBg">
        <pc:chgData name="Maude Hacala" userId="1545789fed03ae4c" providerId="LiveId" clId="{DB55791E-20B2-4F3D-A601-FBCC60984167}" dt="2021-11-17T16:43:14" v="570" actId="113"/>
        <pc:sldMkLst>
          <pc:docMk/>
          <pc:sldMk cId="4126705910" sldId="260"/>
        </pc:sldMkLst>
        <pc:spChg chg="mod ord">
          <ac:chgData name="Maude Hacala" userId="1545789fed03ae4c" providerId="LiveId" clId="{DB55791E-20B2-4F3D-A601-FBCC60984167}" dt="2021-11-17T16:43:14" v="570" actId="113"/>
          <ac:spMkLst>
            <pc:docMk/>
            <pc:sldMk cId="4126705910" sldId="260"/>
            <ac:spMk id="2" creationId="{5D2CCA75-874A-4BDF-B88F-CA4C14B87C22}"/>
          </ac:spMkLst>
        </pc:spChg>
        <pc:spChg chg="add">
          <ac:chgData name="Maude Hacala" userId="1545789fed03ae4c" providerId="LiveId" clId="{DB55791E-20B2-4F3D-A601-FBCC60984167}" dt="2021-11-17T16:36:52.202" v="450" actId="26606"/>
          <ac:spMkLst>
            <pc:docMk/>
            <pc:sldMk cId="4126705910" sldId="260"/>
            <ac:spMk id="11" creationId="{3C54F4CE-85F0-46ED-80DA-9518C9251AD1}"/>
          </ac:spMkLst>
        </pc:spChg>
        <pc:spChg chg="add">
          <ac:chgData name="Maude Hacala" userId="1545789fed03ae4c" providerId="LiveId" clId="{DB55791E-20B2-4F3D-A601-FBCC60984167}" dt="2021-11-17T16:36:52.202" v="450" actId="26606"/>
          <ac:spMkLst>
            <pc:docMk/>
            <pc:sldMk cId="4126705910" sldId="260"/>
            <ac:spMk id="13" creationId="{DADD1FCA-8ACB-4958-81DD-4CDD6D3E1921}"/>
          </ac:spMkLst>
        </pc:spChg>
        <pc:graphicFrameChg chg="del mod modGraphic">
          <ac:chgData name="Maude Hacala" userId="1545789fed03ae4c" providerId="LiveId" clId="{DB55791E-20B2-4F3D-A601-FBCC60984167}" dt="2021-11-17T16:39:24.185" v="540" actId="478"/>
          <ac:graphicFrameMkLst>
            <pc:docMk/>
            <pc:sldMk cId="4126705910" sldId="260"/>
            <ac:graphicFrameMk id="6" creationId="{FE59F89A-C57D-4207-87DE-C1AFC9C81146}"/>
          </ac:graphicFrameMkLst>
        </pc:graphicFrameChg>
        <pc:graphicFrameChg chg="add mod modGraphic">
          <ac:chgData name="Maude Hacala" userId="1545789fed03ae4c" providerId="LiveId" clId="{DB55791E-20B2-4F3D-A601-FBCC60984167}" dt="2021-11-17T16:42:05.047" v="560" actId="1076"/>
          <ac:graphicFrameMkLst>
            <pc:docMk/>
            <pc:sldMk cId="4126705910" sldId="260"/>
            <ac:graphicFrameMk id="8" creationId="{001B4E05-495D-402A-BD27-5BDD48D35CC2}"/>
          </ac:graphicFrameMkLst>
        </pc:graphicFrameChg>
        <pc:picChg chg="add del mod">
          <ac:chgData name="Maude Hacala" userId="1545789fed03ae4c" providerId="LiveId" clId="{DB55791E-20B2-4F3D-A601-FBCC60984167}" dt="2021-11-17T16:37:21.731" v="456" actId="478"/>
          <ac:picMkLst>
            <pc:docMk/>
            <pc:sldMk cId="4126705910" sldId="260"/>
            <ac:picMk id="7" creationId="{6848DB59-CF8E-4A68-89A9-CF20A5EFF361}"/>
          </ac:picMkLst>
        </pc:picChg>
        <pc:picChg chg="add mod">
          <ac:chgData name="Maude Hacala" userId="1545789fed03ae4c" providerId="LiveId" clId="{DB55791E-20B2-4F3D-A601-FBCC60984167}" dt="2021-11-17T16:41:01.500" v="554" actId="1076"/>
          <ac:picMkLst>
            <pc:docMk/>
            <pc:sldMk cId="4126705910" sldId="260"/>
            <ac:picMk id="9" creationId="{364B3819-2B37-46DF-A8F2-21B17C43AE52}"/>
          </ac:picMkLst>
        </pc:picChg>
      </pc:sldChg>
      <pc:sldChg chg="addSp delSp modSp mod setBg">
        <pc:chgData name="Maude Hacala" userId="1545789fed03ae4c" providerId="LiveId" clId="{DB55791E-20B2-4F3D-A601-FBCC60984167}" dt="2021-11-17T16:43:10.688" v="569" actId="113"/>
        <pc:sldMkLst>
          <pc:docMk/>
          <pc:sldMk cId="628255553" sldId="261"/>
        </pc:sldMkLst>
        <pc:spChg chg="mod ord">
          <ac:chgData name="Maude Hacala" userId="1545789fed03ae4c" providerId="LiveId" clId="{DB55791E-20B2-4F3D-A601-FBCC60984167}" dt="2021-11-17T16:43:10.688" v="569" actId="113"/>
          <ac:spMkLst>
            <pc:docMk/>
            <pc:sldMk cId="628255553" sldId="261"/>
            <ac:spMk id="5" creationId="{91EDAF69-76AD-4516-8612-382F3AF4AF8D}"/>
          </ac:spMkLst>
        </pc:spChg>
        <pc:spChg chg="add del">
          <ac:chgData name="Maude Hacala" userId="1545789fed03ae4c" providerId="LiveId" clId="{DB55791E-20B2-4F3D-A601-FBCC60984167}" dt="2021-11-17T16:34:45.029" v="432" actId="26606"/>
          <ac:spMkLst>
            <pc:docMk/>
            <pc:sldMk cId="628255553" sldId="261"/>
            <ac:spMk id="10" creationId="{3C54F4CE-85F0-46ED-80DA-9518C9251AD1}"/>
          </ac:spMkLst>
        </pc:spChg>
        <pc:spChg chg="add del">
          <ac:chgData name="Maude Hacala" userId="1545789fed03ae4c" providerId="LiveId" clId="{DB55791E-20B2-4F3D-A601-FBCC60984167}" dt="2021-11-17T16:34:45.029" v="432" actId="26606"/>
          <ac:spMkLst>
            <pc:docMk/>
            <pc:sldMk cId="628255553" sldId="261"/>
            <ac:spMk id="12" creationId="{DADD1FCA-8ACB-4958-81DD-4CDD6D3E1921}"/>
          </ac:spMkLst>
        </pc:spChg>
        <pc:spChg chg="add">
          <ac:chgData name="Maude Hacala" userId="1545789fed03ae4c" providerId="LiveId" clId="{DB55791E-20B2-4F3D-A601-FBCC60984167}" dt="2021-11-17T16:34:45.029" v="432" actId="26606"/>
          <ac:spMkLst>
            <pc:docMk/>
            <pc:sldMk cId="628255553" sldId="261"/>
            <ac:spMk id="17" creationId="{3C54F4CE-85F0-46ED-80DA-9518C9251AD1}"/>
          </ac:spMkLst>
        </pc:spChg>
        <pc:spChg chg="add">
          <ac:chgData name="Maude Hacala" userId="1545789fed03ae4c" providerId="LiveId" clId="{DB55791E-20B2-4F3D-A601-FBCC60984167}" dt="2021-11-17T16:34:45.029" v="432" actId="26606"/>
          <ac:spMkLst>
            <pc:docMk/>
            <pc:sldMk cId="628255553" sldId="261"/>
            <ac:spMk id="19" creationId="{DADD1FCA-8ACB-4958-81DD-4CDD6D3E1921}"/>
          </ac:spMkLst>
        </pc:spChg>
        <pc:graphicFrameChg chg="mod ord modGraphic">
          <ac:chgData name="Maude Hacala" userId="1545789fed03ae4c" providerId="LiveId" clId="{DB55791E-20B2-4F3D-A601-FBCC60984167}" dt="2021-11-17T16:36:06.873" v="447" actId="255"/>
          <ac:graphicFrameMkLst>
            <pc:docMk/>
            <pc:sldMk cId="628255553" sldId="261"/>
            <ac:graphicFrameMk id="2" creationId="{9F88CBFE-04DC-45AA-8A1F-EA29EBB51707}"/>
          </ac:graphicFrameMkLst>
        </pc:graphicFrameChg>
        <pc:picChg chg="add mod">
          <ac:chgData name="Maude Hacala" userId="1545789fed03ae4c" providerId="LiveId" clId="{DB55791E-20B2-4F3D-A601-FBCC60984167}" dt="2021-11-17T16:35:48.249" v="443" actId="1076"/>
          <ac:picMkLst>
            <pc:docMk/>
            <pc:sldMk cId="628255553" sldId="261"/>
            <ac:picMk id="8" creationId="{E0CB2876-E998-42EC-B4A4-5D4BC7B2BF8B}"/>
          </ac:picMkLst>
        </pc:picChg>
      </pc:sldChg>
      <pc:sldChg chg="addSp delSp modSp add mod delDesignElem">
        <pc:chgData name="Maude Hacala" userId="1545789fed03ae4c" providerId="LiveId" clId="{DB55791E-20B2-4F3D-A601-FBCC60984167}" dt="2021-11-17T16:33:43.935" v="424" actId="255"/>
        <pc:sldMkLst>
          <pc:docMk/>
          <pc:sldMk cId="1739240292" sldId="262"/>
        </pc:sldMkLst>
        <pc:spChg chg="add del">
          <ac:chgData name="Maude Hacala" userId="1545789fed03ae4c" providerId="LiveId" clId="{DB55791E-20B2-4F3D-A601-FBCC60984167}" dt="2021-11-17T16:23:56.906" v="320" actId="26606"/>
          <ac:spMkLst>
            <pc:docMk/>
            <pc:sldMk cId="1739240292" sldId="262"/>
            <ac:spMk id="7" creationId="{C9A36457-A5F4-4103-A443-02581C09185B}"/>
          </ac:spMkLst>
        </pc:spChg>
        <pc:spChg chg="add del">
          <ac:chgData name="Maude Hacala" userId="1545789fed03ae4c" providerId="LiveId" clId="{DB55791E-20B2-4F3D-A601-FBCC60984167}" dt="2021-11-17T16:23:56.906" v="320" actId="26606"/>
          <ac:spMkLst>
            <pc:docMk/>
            <pc:sldMk cId="1739240292" sldId="262"/>
            <ac:spMk id="9" creationId="{DC5FB7E8-B636-40FA-BE8D-48145C0F5C57}"/>
          </ac:spMkLst>
        </pc:spChg>
        <pc:spChg chg="del mod">
          <ac:chgData name="Maude Hacala" userId="1545789fed03ae4c" providerId="LiveId" clId="{DB55791E-20B2-4F3D-A601-FBCC60984167}" dt="2021-11-17T16:22:13.935" v="306"/>
          <ac:spMkLst>
            <pc:docMk/>
            <pc:sldMk cId="1739240292" sldId="262"/>
            <ac:spMk id="10" creationId="{0D7B41E3-B2CF-4DB3-BAAF-BB5E6581CFBD}"/>
          </ac:spMkLst>
        </pc:spChg>
        <pc:spChg chg="add del">
          <ac:chgData name="Maude Hacala" userId="1545789fed03ae4c" providerId="LiveId" clId="{DB55791E-20B2-4F3D-A601-FBCC60984167}" dt="2021-11-17T16:23:56.906" v="320" actId="26606"/>
          <ac:spMkLst>
            <pc:docMk/>
            <pc:sldMk cId="1739240292" sldId="262"/>
            <ac:spMk id="11" creationId="{142DCE2C-2863-46FA-9BE7-24365A24D9BA}"/>
          </ac:spMkLst>
        </pc:spChg>
        <pc:spChg chg="add del mod">
          <ac:chgData name="Maude Hacala" userId="1545789fed03ae4c" providerId="LiveId" clId="{DB55791E-20B2-4F3D-A601-FBCC60984167}" dt="2021-11-17T16:22:10.482" v="303" actId="478"/>
          <ac:spMkLst>
            <pc:docMk/>
            <pc:sldMk cId="1739240292" sldId="262"/>
            <ac:spMk id="12" creationId="{5634CFFD-E162-4581-BECF-87A42FBC5745}"/>
          </ac:spMkLst>
        </pc:spChg>
        <pc:spChg chg="add mod">
          <ac:chgData name="Maude Hacala" userId="1545789fed03ae4c" providerId="LiveId" clId="{DB55791E-20B2-4F3D-A601-FBCC60984167}" dt="2021-11-17T16:26:36.656" v="335" actId="1076"/>
          <ac:spMkLst>
            <pc:docMk/>
            <pc:sldMk cId="1739240292" sldId="262"/>
            <ac:spMk id="14" creationId="{B4EE1A83-862C-4935-A6C8-CD05E3D1FA6B}"/>
          </ac:spMkLst>
        </pc:spChg>
        <pc:spChg chg="add del mod">
          <ac:chgData name="Maude Hacala" userId="1545789fed03ae4c" providerId="LiveId" clId="{DB55791E-20B2-4F3D-A601-FBCC60984167}" dt="2021-11-17T16:27:21.547" v="383" actId="478"/>
          <ac:spMkLst>
            <pc:docMk/>
            <pc:sldMk cId="1739240292" sldId="262"/>
            <ac:spMk id="16" creationId="{E9D178F0-EB51-49D5-B408-8315EF07E43F}"/>
          </ac:spMkLst>
        </pc:spChg>
        <pc:spChg chg="add del mod">
          <ac:chgData name="Maude Hacala" userId="1545789fed03ae4c" providerId="LiveId" clId="{DB55791E-20B2-4F3D-A601-FBCC60984167}" dt="2021-11-17T16:27:19.828" v="381" actId="478"/>
          <ac:spMkLst>
            <pc:docMk/>
            <pc:sldMk cId="1739240292" sldId="262"/>
            <ac:spMk id="18" creationId="{45BE6010-F356-4DD3-B2E3-F2F47B6959E1}"/>
          </ac:spMkLst>
        </pc:spChg>
        <pc:spChg chg="add">
          <ac:chgData name="Maude Hacala" userId="1545789fed03ae4c" providerId="LiveId" clId="{DB55791E-20B2-4F3D-A601-FBCC60984167}" dt="2021-11-17T16:23:56.906" v="320" actId="26606"/>
          <ac:spMkLst>
            <pc:docMk/>
            <pc:sldMk cId="1739240292" sldId="262"/>
            <ac:spMk id="20" creationId="{3E443FD7-A66B-4AA0-872D-B088B9BC5F17}"/>
          </ac:spMkLst>
        </pc:spChg>
        <pc:spChg chg="add">
          <ac:chgData name="Maude Hacala" userId="1545789fed03ae4c" providerId="LiveId" clId="{DB55791E-20B2-4F3D-A601-FBCC60984167}" dt="2021-11-17T16:23:56.906" v="320" actId="26606"/>
          <ac:spMkLst>
            <pc:docMk/>
            <pc:sldMk cId="1739240292" sldId="262"/>
            <ac:spMk id="22" creationId="{C04BE0EF-3561-49B4-9A29-F283168A91C7}"/>
          </ac:spMkLst>
        </pc:spChg>
        <pc:graphicFrameChg chg="add mod modGraphic">
          <ac:chgData name="Maude Hacala" userId="1545789fed03ae4c" providerId="LiveId" clId="{DB55791E-20B2-4F3D-A601-FBCC60984167}" dt="2021-11-17T16:33:43.935" v="424" actId="255"/>
          <ac:graphicFrameMkLst>
            <pc:docMk/>
            <pc:sldMk cId="1739240292" sldId="262"/>
            <ac:graphicFrameMk id="2" creationId="{A0F4FF6B-3B37-4C02-95D7-4FA531CE25A1}"/>
          </ac:graphicFrameMkLst>
        </pc:graphicFrameChg>
        <pc:graphicFrameChg chg="del mod">
          <ac:chgData name="Maude Hacala" userId="1545789fed03ae4c" providerId="LiveId" clId="{DB55791E-20B2-4F3D-A601-FBCC60984167}" dt="2021-11-17T16:23:14.578" v="315" actId="478"/>
          <ac:graphicFrameMkLst>
            <pc:docMk/>
            <pc:sldMk cId="1739240292" sldId="262"/>
            <ac:graphicFrameMk id="4" creationId="{F96E6196-E024-433F-BAF1-30C544A3B7F5}"/>
          </ac:graphicFrameMkLst>
        </pc:graphicFrameChg>
        <pc:picChg chg="del">
          <ac:chgData name="Maude Hacala" userId="1545789fed03ae4c" providerId="LiveId" clId="{DB55791E-20B2-4F3D-A601-FBCC60984167}" dt="2021-11-17T16:23:28.234" v="316" actId="478"/>
          <ac:picMkLst>
            <pc:docMk/>
            <pc:sldMk cId="1739240292" sldId="262"/>
            <ac:picMk id="13" creationId="{7FF88401-75F0-4E94-8594-E70BB66532B9}"/>
          </ac:picMkLst>
        </pc:picChg>
        <pc:picChg chg="mod ord">
          <ac:chgData name="Maude Hacala" userId="1545789fed03ae4c" providerId="LiveId" clId="{DB55791E-20B2-4F3D-A601-FBCC60984167}" dt="2021-11-17T16:23:56.906" v="320" actId="26606"/>
          <ac:picMkLst>
            <pc:docMk/>
            <pc:sldMk cId="1739240292" sldId="262"/>
            <ac:picMk id="15" creationId="{98DA7B66-7896-4ADD-B4C3-1748468BC1F9}"/>
          </ac:picMkLst>
        </pc:picChg>
        <pc:picChg chg="del">
          <ac:chgData name="Maude Hacala" userId="1545789fed03ae4c" providerId="LiveId" clId="{DB55791E-20B2-4F3D-A601-FBCC60984167}" dt="2021-11-17T16:23:30.391" v="317" actId="478"/>
          <ac:picMkLst>
            <pc:docMk/>
            <pc:sldMk cId="1739240292" sldId="262"/>
            <ac:picMk id="17" creationId="{020DA7E0-ED35-45AA-8240-3FB14090ED75}"/>
          </ac:picMkLst>
        </pc:picChg>
        <pc:picChg chg="del">
          <ac:chgData name="Maude Hacala" userId="1545789fed03ae4c" providerId="LiveId" clId="{DB55791E-20B2-4F3D-A601-FBCC60984167}" dt="2021-11-17T16:23:28.234" v="316" actId="478"/>
          <ac:picMkLst>
            <pc:docMk/>
            <pc:sldMk cId="1739240292" sldId="262"/>
            <ac:picMk id="19" creationId="{60D63EDB-94B0-4524-BDD8-2A8EFE0F30F8}"/>
          </ac:picMkLst>
        </pc:picChg>
      </pc:sldChg>
      <pc:sldChg chg="addSp delSp modSp add del mod">
        <pc:chgData name="Maude Hacala" userId="1545789fed03ae4c" providerId="LiveId" clId="{DB55791E-20B2-4F3D-A601-FBCC60984167}" dt="2021-11-17T16:36:15.467" v="448" actId="2696"/>
        <pc:sldMkLst>
          <pc:docMk/>
          <pc:sldMk cId="233562010" sldId="263"/>
        </pc:sldMkLst>
        <pc:picChg chg="add mod">
          <ac:chgData name="Maude Hacala" userId="1545789fed03ae4c" providerId="LiveId" clId="{DB55791E-20B2-4F3D-A601-FBCC60984167}" dt="2021-11-17T16:34:22.248" v="429" actId="1076"/>
          <ac:picMkLst>
            <pc:docMk/>
            <pc:sldMk cId="233562010" sldId="263"/>
            <ac:picMk id="7" creationId="{B68D54BC-E344-4F38-B20E-60C375BBED2C}"/>
          </ac:picMkLst>
        </pc:picChg>
        <pc:picChg chg="del">
          <ac:chgData name="Maude Hacala" userId="1545789fed03ae4c" providerId="LiveId" clId="{DB55791E-20B2-4F3D-A601-FBCC60984167}" dt="2021-11-17T16:34:19.811" v="427" actId="478"/>
          <ac:picMkLst>
            <pc:docMk/>
            <pc:sldMk cId="233562010" sldId="263"/>
            <ac:picMk id="15" creationId="{98DA7B66-7896-4ADD-B4C3-1748468BC1F9}"/>
          </ac:picMkLst>
        </pc:picChg>
      </pc:sldChg>
      <pc:sldChg chg="modSp add del mod">
        <pc:chgData name="Maude Hacala" userId="1545789fed03ae4c" providerId="LiveId" clId="{DB55791E-20B2-4F3D-A601-FBCC60984167}" dt="2021-11-17T16:40:33.266" v="550" actId="2696"/>
        <pc:sldMkLst>
          <pc:docMk/>
          <pc:sldMk cId="1654803616" sldId="263"/>
        </pc:sldMkLst>
        <pc:spChg chg="mod">
          <ac:chgData name="Maude Hacala" userId="1545789fed03ae4c" providerId="LiveId" clId="{DB55791E-20B2-4F3D-A601-FBCC60984167}" dt="2021-11-17T16:40:27.109" v="549" actId="113"/>
          <ac:spMkLst>
            <pc:docMk/>
            <pc:sldMk cId="1654803616" sldId="263"/>
            <ac:spMk id="5" creationId="{91EDAF69-76AD-4516-8612-382F3AF4AF8D}"/>
          </ac:spMkLst>
        </pc:spChg>
      </pc:sldChg>
    </pc:docChg>
  </pc:docChgLst>
  <pc:docChgLst>
    <pc:chgData name="theau santagiuliana" userId="cf6bbce5b70143e9" providerId="Windows Live" clId="Web-{9FB0D532-23DF-4D18-A03D-CA12A448F23E}"/>
    <pc:docChg chg="modSld">
      <pc:chgData name="theau santagiuliana" userId="cf6bbce5b70143e9" providerId="Windows Live" clId="Web-{9FB0D532-23DF-4D18-A03D-CA12A448F23E}" dt="2021-11-14T13:17:06.702" v="10" actId="20577"/>
      <pc:docMkLst>
        <pc:docMk/>
      </pc:docMkLst>
      <pc:sldChg chg="modSp">
        <pc:chgData name="theau santagiuliana" userId="cf6bbce5b70143e9" providerId="Windows Live" clId="Web-{9FB0D532-23DF-4D18-A03D-CA12A448F23E}" dt="2021-11-14T13:15:26.356" v="3" actId="20577"/>
        <pc:sldMkLst>
          <pc:docMk/>
          <pc:sldMk cId="2222465883" sldId="257"/>
        </pc:sldMkLst>
        <pc:spChg chg="mod">
          <ac:chgData name="theau santagiuliana" userId="cf6bbce5b70143e9" providerId="Windows Live" clId="Web-{9FB0D532-23DF-4D18-A03D-CA12A448F23E}" dt="2021-11-14T13:15:26.356" v="3" actId="20577"/>
          <ac:spMkLst>
            <pc:docMk/>
            <pc:sldMk cId="2222465883" sldId="257"/>
            <ac:spMk id="2" creationId="{CB0B2AC1-302F-4BE1-9DF4-D761976E34CA}"/>
          </ac:spMkLst>
        </pc:spChg>
      </pc:sldChg>
      <pc:sldChg chg="modSp">
        <pc:chgData name="theau santagiuliana" userId="cf6bbce5b70143e9" providerId="Windows Live" clId="Web-{9FB0D532-23DF-4D18-A03D-CA12A448F23E}" dt="2021-11-14T13:17:06.702" v="10" actId="20577"/>
        <pc:sldMkLst>
          <pc:docMk/>
          <pc:sldMk cId="628255553" sldId="261"/>
        </pc:sldMkLst>
        <pc:spChg chg="mod">
          <ac:chgData name="theau santagiuliana" userId="cf6bbce5b70143e9" providerId="Windows Live" clId="Web-{9FB0D532-23DF-4D18-A03D-CA12A448F23E}" dt="2021-11-14T13:17:06.702" v="10" actId="20577"/>
          <ac:spMkLst>
            <pc:docMk/>
            <pc:sldMk cId="628255553" sldId="261"/>
            <ac:spMk id="3" creationId="{BB5FF614-9F6E-4555-89EE-27824F7F1A15}"/>
          </ac:spMkLst>
        </pc:spChg>
      </pc:sldChg>
    </pc:docChg>
  </pc:docChgLst>
  <pc:docChgLst>
    <pc:chgData name="louis huort" userId="3c19b57dbe931898" providerId="Windows Live" clId="Web-{DE76D6DF-6903-47A4-870F-5B7FD9BCF6FD}"/>
    <pc:docChg chg="modSld">
      <pc:chgData name="louis huort" userId="3c19b57dbe931898" providerId="Windows Live" clId="Web-{DE76D6DF-6903-47A4-870F-5B7FD9BCF6FD}" dt="2021-11-18T09:08:03.806" v="0"/>
      <pc:docMkLst>
        <pc:docMk/>
      </pc:docMkLst>
      <pc:sldChg chg="addSp modSp mod setBg">
        <pc:chgData name="louis huort" userId="3c19b57dbe931898" providerId="Windows Live" clId="Web-{DE76D6DF-6903-47A4-870F-5B7FD9BCF6FD}" dt="2021-11-18T09:08:03.806" v="0"/>
        <pc:sldMkLst>
          <pc:docMk/>
          <pc:sldMk cId="1533845659" sldId="256"/>
        </pc:sldMkLst>
        <pc:spChg chg="mod">
          <ac:chgData name="louis huort" userId="3c19b57dbe931898" providerId="Windows Live" clId="Web-{DE76D6DF-6903-47A4-870F-5B7FD9BCF6FD}" dt="2021-11-18T09:08:03.806" v="0"/>
          <ac:spMkLst>
            <pc:docMk/>
            <pc:sldMk cId="1533845659" sldId="256"/>
            <ac:spMk id="4" creationId="{94425FED-B399-48AF-8CFE-85E861271F26}"/>
          </ac:spMkLst>
        </pc:spChg>
        <pc:spChg chg="add">
          <ac:chgData name="louis huort" userId="3c19b57dbe931898" providerId="Windows Live" clId="Web-{DE76D6DF-6903-47A4-870F-5B7FD9BCF6FD}" dt="2021-11-18T09:08:03.806" v="0"/>
          <ac:spMkLst>
            <pc:docMk/>
            <pc:sldMk cId="1533845659" sldId="256"/>
            <ac:spMk id="9" creationId="{23D09407-53BC-485E-B4CE-BC5E4FC4B25B}"/>
          </ac:spMkLst>
        </pc:spChg>
        <pc:spChg chg="add">
          <ac:chgData name="louis huort" userId="3c19b57dbe931898" providerId="Windows Live" clId="Web-{DE76D6DF-6903-47A4-870F-5B7FD9BCF6FD}" dt="2021-11-18T09:08:03.806" v="0"/>
          <ac:spMkLst>
            <pc:docMk/>
            <pc:sldMk cId="1533845659" sldId="256"/>
            <ac:spMk id="11" creationId="{921DB988-49FC-4608-B0A2-E2F3A4019041}"/>
          </ac:spMkLst>
        </pc:spChg>
        <pc:grpChg chg="add">
          <ac:chgData name="louis huort" userId="3c19b57dbe931898" providerId="Windows Live" clId="Web-{DE76D6DF-6903-47A4-870F-5B7FD9BCF6FD}" dt="2021-11-18T09:08:03.806" v="0"/>
          <ac:grpSpMkLst>
            <pc:docMk/>
            <pc:sldMk cId="1533845659" sldId="256"/>
            <ac:grpSpMk id="13" creationId="{E9B930FD-8671-4C4C-ADCF-73AC1D0CD417}"/>
          </ac:grpSpMkLst>
        </pc:grpChg>
        <pc:grpChg chg="add">
          <ac:chgData name="louis huort" userId="3c19b57dbe931898" providerId="Windows Live" clId="Web-{DE76D6DF-6903-47A4-870F-5B7FD9BCF6FD}" dt="2021-11-18T09:08:03.806" v="0"/>
          <ac:grpSpMkLst>
            <pc:docMk/>
            <pc:sldMk cId="1533845659" sldId="256"/>
            <ac:grpSpMk id="19" creationId="{383C2651-AE0C-4AE4-8725-E2F9414FE219}"/>
          </ac:grpSpMkLst>
        </pc:grpChg>
        <pc:picChg chg="mod">
          <ac:chgData name="louis huort" userId="3c19b57dbe931898" providerId="Windows Live" clId="Web-{DE76D6DF-6903-47A4-870F-5B7FD9BCF6FD}" dt="2021-11-18T09:08:03.806" v="0"/>
          <ac:picMkLst>
            <pc:docMk/>
            <pc:sldMk cId="1533845659" sldId="256"/>
            <ac:picMk id="3" creationId="{F8045FE7-51E8-415B-95BA-A68EDE2D310F}"/>
          </ac:picMkLst>
        </pc:picChg>
      </pc:sldChg>
    </pc:docChg>
  </pc:docChgLst>
  <pc:docChgLst>
    <pc:chgData name="Utilisateur invité" providerId="Windows Live" clId="Web-{E56EA46B-BE25-4599-968A-C32EF8FFA045}"/>
    <pc:docChg chg="modSld">
      <pc:chgData name="Utilisateur invité" userId="" providerId="Windows Live" clId="Web-{E56EA46B-BE25-4599-968A-C32EF8FFA045}" dt="2021-11-14T13:15:21.617" v="2" actId="20577"/>
      <pc:docMkLst>
        <pc:docMk/>
      </pc:docMkLst>
      <pc:sldChg chg="modSp">
        <pc:chgData name="Utilisateur invité" userId="" providerId="Windows Live" clId="Web-{E56EA46B-BE25-4599-968A-C32EF8FFA045}" dt="2021-11-14T13:15:21.617" v="2" actId="20577"/>
        <pc:sldMkLst>
          <pc:docMk/>
          <pc:sldMk cId="2222465883" sldId="257"/>
        </pc:sldMkLst>
        <pc:spChg chg="mod">
          <ac:chgData name="Utilisateur invité" userId="" providerId="Windows Live" clId="Web-{E56EA46B-BE25-4599-968A-C32EF8FFA045}" dt="2021-11-14T13:15:21.617" v="2" actId="20577"/>
          <ac:spMkLst>
            <pc:docMk/>
            <pc:sldMk cId="2222465883" sldId="257"/>
            <ac:spMk id="2" creationId="{CB0B2AC1-302F-4BE1-9DF4-D761976E34CA}"/>
          </ac:spMkLst>
        </pc:spChg>
      </pc:sldChg>
    </pc:docChg>
  </pc:docChgLst>
  <pc:docChgLst>
    <pc:chgData name="Max Descroix" userId="f54488145faa58a7" providerId="Windows Live" clId="Web-{FA66ABD8-E9D0-4FBA-8621-7425E1B15029}"/>
    <pc:docChg chg="modSld">
      <pc:chgData name="Max Descroix" userId="f54488145faa58a7" providerId="Windows Live" clId="Web-{FA66ABD8-E9D0-4FBA-8621-7425E1B15029}" dt="2021-11-14T13:31:30.977" v="364" actId="1076"/>
      <pc:docMkLst>
        <pc:docMk/>
      </pc:docMkLst>
      <pc:sldChg chg="addSp delSp modSp">
        <pc:chgData name="Max Descroix" userId="f54488145faa58a7" providerId="Windows Live" clId="Web-{FA66ABD8-E9D0-4FBA-8621-7425E1B15029}" dt="2021-11-14T13:30:49.961" v="356"/>
        <pc:sldMkLst>
          <pc:docMk/>
          <pc:sldMk cId="4126705910" sldId="260"/>
        </pc:sldMkLst>
        <pc:spChg chg="mod">
          <ac:chgData name="Max Descroix" userId="f54488145faa58a7" providerId="Windows Live" clId="Web-{FA66ABD8-E9D0-4FBA-8621-7425E1B15029}" dt="2021-11-14T13:19:04.539" v="4" actId="1076"/>
          <ac:spMkLst>
            <pc:docMk/>
            <pc:sldMk cId="4126705910" sldId="260"/>
            <ac:spMk id="2" creationId="{5D2CCA75-874A-4BDF-B88F-CA4C14B87C22}"/>
          </ac:spMkLst>
        </pc:spChg>
        <pc:spChg chg="del mod">
          <ac:chgData name="Max Descroix" userId="f54488145faa58a7" providerId="Windows Live" clId="Web-{FA66ABD8-E9D0-4FBA-8621-7425E1B15029}" dt="2021-11-14T13:24:17.796" v="255"/>
          <ac:spMkLst>
            <pc:docMk/>
            <pc:sldMk cId="4126705910" sldId="260"/>
            <ac:spMk id="3" creationId="{FCC3E8AE-BB0E-419D-8C29-7BF50626EEE3}"/>
          </ac:spMkLst>
        </pc:spChg>
        <pc:graphicFrameChg chg="add del mod modGraphic">
          <ac:chgData name="Max Descroix" userId="f54488145faa58a7" providerId="Windows Live" clId="Web-{FA66ABD8-E9D0-4FBA-8621-7425E1B15029}" dt="2021-11-14T13:28:46.224" v="297"/>
          <ac:graphicFrameMkLst>
            <pc:docMk/>
            <pc:sldMk cId="4126705910" sldId="260"/>
            <ac:graphicFrameMk id="4" creationId="{08176887-2004-4FA6-AA1D-B6C7AE673369}"/>
          </ac:graphicFrameMkLst>
        </pc:graphicFrameChg>
        <pc:graphicFrameChg chg="add mod modGraphic">
          <ac:chgData name="Max Descroix" userId="f54488145faa58a7" providerId="Windows Live" clId="Web-{FA66ABD8-E9D0-4FBA-8621-7425E1B15029}" dt="2021-11-14T13:30:49.961" v="356"/>
          <ac:graphicFrameMkLst>
            <pc:docMk/>
            <pc:sldMk cId="4126705910" sldId="260"/>
            <ac:graphicFrameMk id="6" creationId="{FE59F89A-C57D-4207-87DE-C1AFC9C81146}"/>
          </ac:graphicFrameMkLst>
        </pc:graphicFrameChg>
      </pc:sldChg>
      <pc:sldChg chg="addSp delSp modSp">
        <pc:chgData name="Max Descroix" userId="f54488145faa58a7" providerId="Windows Live" clId="Web-{FA66ABD8-E9D0-4FBA-8621-7425E1B15029}" dt="2021-11-14T13:31:30.977" v="364" actId="1076"/>
        <pc:sldMkLst>
          <pc:docMk/>
          <pc:sldMk cId="628255553" sldId="261"/>
        </pc:sldMkLst>
        <pc:spChg chg="del mod">
          <ac:chgData name="Max Descroix" userId="f54488145faa58a7" providerId="Windows Live" clId="Web-{FA66ABD8-E9D0-4FBA-8621-7425E1B15029}" dt="2021-11-14T13:24:21.186" v="256"/>
          <ac:spMkLst>
            <pc:docMk/>
            <pc:sldMk cId="628255553" sldId="261"/>
            <ac:spMk id="3" creationId="{BB5FF614-9F6E-4555-89EE-27824F7F1A15}"/>
          </ac:spMkLst>
        </pc:spChg>
        <pc:spChg chg="add mod">
          <ac:chgData name="Max Descroix" userId="f54488145faa58a7" providerId="Windows Live" clId="Web-{FA66ABD8-E9D0-4FBA-8621-7425E1B15029}" dt="2021-11-14T13:31:30.977" v="364" actId="1076"/>
          <ac:spMkLst>
            <pc:docMk/>
            <pc:sldMk cId="628255553" sldId="261"/>
            <ac:spMk id="5" creationId="{91EDAF69-76AD-4516-8612-382F3AF4AF8D}"/>
          </ac:spMkLst>
        </pc:spChg>
        <pc:graphicFrameChg chg="add mod modGraphic">
          <ac:chgData name="Max Descroix" userId="f54488145faa58a7" providerId="Windows Live" clId="Web-{FA66ABD8-E9D0-4FBA-8621-7425E1B15029}" dt="2021-11-14T13:30:36.664" v="324"/>
          <ac:graphicFrameMkLst>
            <pc:docMk/>
            <pc:sldMk cId="628255553" sldId="261"/>
            <ac:graphicFrameMk id="2" creationId="{9F88CBFE-04DC-45AA-8A1F-EA29EBB51707}"/>
          </ac:graphicFrameMkLst>
        </pc:graphicFrameChg>
      </pc:sldChg>
    </pc:docChg>
  </pc:docChgLst>
  <pc:docChgLst>
    <pc:chgData name="LOUIS h" userId="3c19b57dbe931898" providerId="LiveId" clId="{47C0E671-DAC3-4384-9B23-DCF598B5F84D}"/>
    <pc:docChg chg="undo custSel addSld modSld modMainMaster">
      <pc:chgData name="LOUIS h" userId="3c19b57dbe931898" providerId="LiveId" clId="{47C0E671-DAC3-4384-9B23-DCF598B5F84D}" dt="2021-11-14T13:06:49.164" v="1455" actId="1076"/>
      <pc:docMkLst>
        <pc:docMk/>
      </pc:docMkLst>
      <pc:sldChg chg="addSp delSp modSp mod setBg modClrScheme chgLayout">
        <pc:chgData name="LOUIS h" userId="3c19b57dbe931898" providerId="LiveId" clId="{47C0E671-DAC3-4384-9B23-DCF598B5F84D}" dt="2021-11-07T15:04:06.668" v="82"/>
        <pc:sldMkLst>
          <pc:docMk/>
          <pc:sldMk cId="1533845659" sldId="256"/>
        </pc:sldMkLst>
        <pc:spChg chg="del">
          <ac:chgData name="LOUIS h" userId="3c19b57dbe931898" providerId="LiveId" clId="{47C0E671-DAC3-4384-9B23-DCF598B5F84D}" dt="2021-11-07T14:58:04.029" v="0" actId="700"/>
          <ac:spMkLst>
            <pc:docMk/>
            <pc:sldMk cId="1533845659" sldId="256"/>
            <ac:spMk id="2" creationId="{8D0CCE23-800D-4C94-A222-A5CED0BDA80F}"/>
          </ac:spMkLst>
        </pc:spChg>
        <pc:spChg chg="del">
          <ac:chgData name="LOUIS h" userId="3c19b57dbe931898" providerId="LiveId" clId="{47C0E671-DAC3-4384-9B23-DCF598B5F84D}" dt="2021-11-07T14:58:04.029" v="0" actId="700"/>
          <ac:spMkLst>
            <pc:docMk/>
            <pc:sldMk cId="1533845659" sldId="256"/>
            <ac:spMk id="3" creationId="{42DACD49-F587-4741-9C35-9C7070691F8F}"/>
          </ac:spMkLst>
        </pc:spChg>
        <pc:spChg chg="add mod">
          <ac:chgData name="LOUIS h" userId="3c19b57dbe931898" providerId="LiveId" clId="{47C0E671-DAC3-4384-9B23-DCF598B5F84D}" dt="2021-11-07T15:03:55.439" v="80" actId="12788"/>
          <ac:spMkLst>
            <pc:docMk/>
            <pc:sldMk cId="1533845659" sldId="256"/>
            <ac:spMk id="4" creationId="{94425FED-B399-48AF-8CFE-85E861271F26}"/>
          </ac:spMkLst>
        </pc:spChg>
      </pc:sldChg>
      <pc:sldChg chg="addSp modSp new mod">
        <pc:chgData name="LOUIS h" userId="3c19b57dbe931898" providerId="LiveId" clId="{47C0E671-DAC3-4384-9B23-DCF598B5F84D}" dt="2021-11-07T15:16:07.480" v="235" actId="1076"/>
        <pc:sldMkLst>
          <pc:docMk/>
          <pc:sldMk cId="2222465883" sldId="257"/>
        </pc:sldMkLst>
        <pc:spChg chg="add mod">
          <ac:chgData name="LOUIS h" userId="3c19b57dbe931898" providerId="LiveId" clId="{47C0E671-DAC3-4384-9B23-DCF598B5F84D}" dt="2021-11-07T15:16:07.480" v="235" actId="1076"/>
          <ac:spMkLst>
            <pc:docMk/>
            <pc:sldMk cId="2222465883" sldId="257"/>
            <ac:spMk id="2" creationId="{CB0B2AC1-302F-4BE1-9DF4-D761976E34CA}"/>
          </ac:spMkLst>
        </pc:spChg>
      </pc:sldChg>
      <pc:sldChg chg="addSp delSp modSp new mod">
        <pc:chgData name="LOUIS h" userId="3c19b57dbe931898" providerId="LiveId" clId="{47C0E671-DAC3-4384-9B23-DCF598B5F84D}" dt="2021-11-14T13:06:49.164" v="1455" actId="1076"/>
        <pc:sldMkLst>
          <pc:docMk/>
          <pc:sldMk cId="533737599" sldId="258"/>
        </pc:sldMkLst>
        <pc:spChg chg="add mod">
          <ac:chgData name="LOUIS h" userId="3c19b57dbe931898" providerId="LiveId" clId="{47C0E671-DAC3-4384-9B23-DCF598B5F84D}" dt="2021-11-07T15:26:23.730" v="429" actId="1076"/>
          <ac:spMkLst>
            <pc:docMk/>
            <pc:sldMk cId="533737599" sldId="258"/>
            <ac:spMk id="2" creationId="{5D2CCA75-874A-4BDF-B88F-CA4C14B87C22}"/>
          </ac:spMkLst>
        </pc:spChg>
        <pc:spChg chg="add del mod">
          <ac:chgData name="LOUIS h" userId="3c19b57dbe931898" providerId="LiveId" clId="{47C0E671-DAC3-4384-9B23-DCF598B5F84D}" dt="2021-11-14T13:06:08.061" v="1447" actId="478"/>
          <ac:spMkLst>
            <pc:docMk/>
            <pc:sldMk cId="533737599" sldId="258"/>
            <ac:spMk id="3" creationId="{9C33410D-7BF7-4294-8F8F-64CB079C26C6}"/>
          </ac:spMkLst>
        </pc:spChg>
        <pc:spChg chg="add mod">
          <ac:chgData name="LOUIS h" userId="3c19b57dbe931898" providerId="LiveId" clId="{47C0E671-DAC3-4384-9B23-DCF598B5F84D}" dt="2021-11-14T13:06:11.402" v="1449" actId="1076"/>
          <ac:spMkLst>
            <pc:docMk/>
            <pc:sldMk cId="533737599" sldId="258"/>
            <ac:spMk id="5" creationId="{5BD75D86-E78B-4E00-8D7E-9AB9F1BC0F99}"/>
          </ac:spMkLst>
        </pc:spChg>
        <pc:spChg chg="add mod">
          <ac:chgData name="LOUIS h" userId="3c19b57dbe931898" providerId="LiveId" clId="{47C0E671-DAC3-4384-9B23-DCF598B5F84D}" dt="2021-11-14T13:06:23.688" v="1451" actId="1076"/>
          <ac:spMkLst>
            <pc:docMk/>
            <pc:sldMk cId="533737599" sldId="258"/>
            <ac:spMk id="7" creationId="{DE00930D-58B2-46DE-BDD5-7F725DB2CEC7}"/>
          </ac:spMkLst>
        </pc:spChg>
        <pc:spChg chg="add del mod">
          <ac:chgData name="LOUIS h" userId="3c19b57dbe931898" providerId="LiveId" clId="{47C0E671-DAC3-4384-9B23-DCF598B5F84D}" dt="2021-11-14T13:06:09.431" v="1448" actId="478"/>
          <ac:spMkLst>
            <pc:docMk/>
            <pc:sldMk cId="533737599" sldId="258"/>
            <ac:spMk id="8" creationId="{CCCA2FFE-3DB7-4187-BBCE-197590E76FF2}"/>
          </ac:spMkLst>
        </pc:spChg>
        <pc:spChg chg="add mod">
          <ac:chgData name="LOUIS h" userId="3c19b57dbe931898" providerId="LiveId" clId="{47C0E671-DAC3-4384-9B23-DCF598B5F84D}" dt="2021-11-14T13:06:49.164" v="1455" actId="1076"/>
          <ac:spMkLst>
            <pc:docMk/>
            <pc:sldMk cId="533737599" sldId="258"/>
            <ac:spMk id="9" creationId="{B0948E4F-C3BC-46ED-A178-CD931E70AD5C}"/>
          </ac:spMkLst>
        </pc:spChg>
        <pc:spChg chg="add mod ord">
          <ac:chgData name="LOUIS h" userId="3c19b57dbe931898" providerId="LiveId" clId="{47C0E671-DAC3-4384-9B23-DCF598B5F84D}" dt="2021-11-07T15:26:26.047" v="430" actId="1076"/>
          <ac:spMkLst>
            <pc:docMk/>
            <pc:sldMk cId="533737599" sldId="258"/>
            <ac:spMk id="10" creationId="{64335CDA-387B-4544-BF88-D5ECA704DE19}"/>
          </ac:spMkLst>
        </pc:spChg>
      </pc:sldChg>
      <pc:sldChg chg="addSp delSp modSp add mod">
        <pc:chgData name="LOUIS h" userId="3c19b57dbe931898" providerId="LiveId" clId="{47C0E671-DAC3-4384-9B23-DCF598B5F84D}" dt="2021-11-07T15:20:12.315" v="276"/>
        <pc:sldMkLst>
          <pc:docMk/>
          <pc:sldMk cId="3624630016" sldId="259"/>
        </pc:sldMkLst>
        <pc:spChg chg="mod">
          <ac:chgData name="LOUIS h" userId="3c19b57dbe931898" providerId="LiveId" clId="{47C0E671-DAC3-4384-9B23-DCF598B5F84D}" dt="2021-11-07T15:18:25.234" v="264" actId="113"/>
          <ac:spMkLst>
            <pc:docMk/>
            <pc:sldMk cId="3624630016" sldId="259"/>
            <ac:spMk id="2" creationId="{5D2CCA75-874A-4BDF-B88F-CA4C14B87C22}"/>
          </ac:spMkLst>
        </pc:spChg>
        <pc:picChg chg="add del mod">
          <ac:chgData name="LOUIS h" userId="3c19b57dbe931898" providerId="LiveId" clId="{47C0E671-DAC3-4384-9B23-DCF598B5F84D}" dt="2021-11-07T15:18:56.891" v="266"/>
          <ac:picMkLst>
            <pc:docMk/>
            <pc:sldMk cId="3624630016" sldId="259"/>
            <ac:picMk id="4" creationId="{A4E47332-7343-46F7-850D-FB7F17EF0D2B}"/>
          </ac:picMkLst>
        </pc:picChg>
        <pc:picChg chg="add mod">
          <ac:chgData name="LOUIS h" userId="3c19b57dbe931898" providerId="LiveId" clId="{47C0E671-DAC3-4384-9B23-DCF598B5F84D}" dt="2021-11-07T15:20:12.315" v="276"/>
          <ac:picMkLst>
            <pc:docMk/>
            <pc:sldMk cId="3624630016" sldId="259"/>
            <ac:picMk id="6" creationId="{225B64F4-8D8E-4AED-A5D1-D2F27A96873D}"/>
          </ac:picMkLst>
        </pc:picChg>
      </pc:sldChg>
      <pc:sldChg chg="addSp modSp add mod">
        <pc:chgData name="LOUIS h" userId="3c19b57dbe931898" providerId="LiveId" clId="{47C0E671-DAC3-4384-9B23-DCF598B5F84D}" dt="2021-11-07T17:56:24.277" v="1446" actId="12"/>
        <pc:sldMkLst>
          <pc:docMk/>
          <pc:sldMk cId="4126705910" sldId="260"/>
        </pc:sldMkLst>
        <pc:spChg chg="mod">
          <ac:chgData name="LOUIS h" userId="3c19b57dbe931898" providerId="LiveId" clId="{47C0E671-DAC3-4384-9B23-DCF598B5F84D}" dt="2021-11-07T15:18:10.678" v="259" actId="113"/>
          <ac:spMkLst>
            <pc:docMk/>
            <pc:sldMk cId="4126705910" sldId="260"/>
            <ac:spMk id="2" creationId="{5D2CCA75-874A-4BDF-B88F-CA4C14B87C22}"/>
          </ac:spMkLst>
        </pc:spChg>
        <pc:spChg chg="add mod">
          <ac:chgData name="LOUIS h" userId="3c19b57dbe931898" providerId="LiveId" clId="{47C0E671-DAC3-4384-9B23-DCF598B5F84D}" dt="2021-11-07T17:56:24.277" v="1446" actId="12"/>
          <ac:spMkLst>
            <pc:docMk/>
            <pc:sldMk cId="4126705910" sldId="260"/>
            <ac:spMk id="3" creationId="{FCC3E8AE-BB0E-419D-8C29-7BF50626EEE3}"/>
          </ac:spMkLst>
        </pc:spChg>
      </pc:sldChg>
      <pc:sldChg chg="addSp delSp modSp new mod">
        <pc:chgData name="LOUIS h" userId="3c19b57dbe931898" providerId="LiveId" clId="{47C0E671-DAC3-4384-9B23-DCF598B5F84D}" dt="2021-11-14T13:06:48.844" v="1454" actId="1076"/>
        <pc:sldMkLst>
          <pc:docMk/>
          <pc:sldMk cId="628255553" sldId="261"/>
        </pc:sldMkLst>
        <pc:spChg chg="add mod">
          <ac:chgData name="LOUIS h" userId="3c19b57dbe931898" providerId="LiveId" clId="{47C0E671-DAC3-4384-9B23-DCF598B5F84D}" dt="2021-11-14T13:06:48.844" v="1454" actId="1076"/>
          <ac:spMkLst>
            <pc:docMk/>
            <pc:sldMk cId="628255553" sldId="261"/>
            <ac:spMk id="3" creationId="{BB5FF614-9F6E-4555-89EE-27824F7F1A15}"/>
          </ac:spMkLst>
        </pc:spChg>
        <pc:graphicFrameChg chg="add del mod modGraphic">
          <ac:chgData name="LOUIS h" userId="3c19b57dbe931898" providerId="LiveId" clId="{47C0E671-DAC3-4384-9B23-DCF598B5F84D}" dt="2021-11-07T17:45:07.103" v="449" actId="478"/>
          <ac:graphicFrameMkLst>
            <pc:docMk/>
            <pc:sldMk cId="628255553" sldId="261"/>
            <ac:graphicFrameMk id="2" creationId="{BD3A0609-2D95-4E57-98A3-6CCC14D074E5}"/>
          </ac:graphicFrameMkLst>
        </pc:graphicFrameChg>
      </pc:sldChg>
      <pc:sldMasterChg chg="setBg modSldLayout">
        <pc:chgData name="LOUIS h" userId="3c19b57dbe931898" providerId="LiveId" clId="{47C0E671-DAC3-4384-9B23-DCF598B5F84D}" dt="2021-11-07T15:04:06.668" v="82"/>
        <pc:sldMasterMkLst>
          <pc:docMk/>
          <pc:sldMasterMk cId="1860872001" sldId="2147483648"/>
        </pc:sldMasterMkLst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2414356993" sldId="2147483649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966666798" sldId="2147483650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2088026111" sldId="2147483651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468147045" sldId="2147483652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289337431" sldId="2147483653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90646747" sldId="2147483654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273352430" sldId="2147483655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773309780" sldId="2147483656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866691036" sldId="2147483657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585392286" sldId="2147483658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69677796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C3232-3E7F-4CE4-916B-8411A95A2FB0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C72A052B-8CE7-4CB0-B300-27EC66E329CD}">
      <dgm:prSet phldrT="[Texte]"/>
      <dgm:spPr/>
      <dgm:t>
        <a:bodyPr/>
        <a:lstStyle/>
        <a:p>
          <a:r>
            <a:rPr lang="fr-FR" dirty="0"/>
            <a:t>Rappel de la demande</a:t>
          </a:r>
        </a:p>
      </dgm:t>
    </dgm:pt>
    <dgm:pt modelId="{25FC2146-CC8D-42EE-BF23-C7D9D0F091BA}" type="parTrans" cxnId="{4F5E1C4D-3F89-412B-AA75-99DD604D5F84}">
      <dgm:prSet/>
      <dgm:spPr/>
      <dgm:t>
        <a:bodyPr/>
        <a:lstStyle/>
        <a:p>
          <a:endParaRPr lang="fr-FR"/>
        </a:p>
      </dgm:t>
    </dgm:pt>
    <dgm:pt modelId="{5D761353-0EAC-4569-BD0C-AD48B76B8452}" type="sibTrans" cxnId="{4F5E1C4D-3F89-412B-AA75-99DD604D5F84}">
      <dgm:prSet/>
      <dgm:spPr/>
      <dgm:t>
        <a:bodyPr/>
        <a:lstStyle/>
        <a:p>
          <a:endParaRPr lang="fr-FR"/>
        </a:p>
      </dgm:t>
    </dgm:pt>
    <dgm:pt modelId="{65D363A5-7E47-455C-91FC-9447822549A8}">
      <dgm:prSet phldrT="[Texte]"/>
      <dgm:spPr/>
      <dgm:t>
        <a:bodyPr/>
        <a:lstStyle/>
        <a:p>
          <a:r>
            <a:rPr lang="fr-FR" dirty="0"/>
            <a:t>Etat de l’avancement du projet</a:t>
          </a:r>
        </a:p>
      </dgm:t>
    </dgm:pt>
    <dgm:pt modelId="{DF176CAD-DFFC-4C81-8C53-7BF93F0FCA8E}" type="parTrans" cxnId="{80351DD7-5BFA-4B86-B541-C00A278856F8}">
      <dgm:prSet/>
      <dgm:spPr/>
      <dgm:t>
        <a:bodyPr/>
        <a:lstStyle/>
        <a:p>
          <a:endParaRPr lang="fr-FR"/>
        </a:p>
      </dgm:t>
    </dgm:pt>
    <dgm:pt modelId="{B9617940-9126-4285-AE16-16C078FAF9ED}" type="sibTrans" cxnId="{80351DD7-5BFA-4B86-B541-C00A278856F8}">
      <dgm:prSet/>
      <dgm:spPr/>
      <dgm:t>
        <a:bodyPr/>
        <a:lstStyle/>
        <a:p>
          <a:endParaRPr lang="fr-FR"/>
        </a:p>
      </dgm:t>
    </dgm:pt>
    <dgm:pt modelId="{3DC96C9A-E106-47E7-A016-278AB3E266C6}">
      <dgm:prSet phldrT="[Texte]"/>
      <dgm:spPr/>
      <dgm:t>
        <a:bodyPr/>
        <a:lstStyle/>
        <a:p>
          <a:r>
            <a:rPr lang="fr-FR" dirty="0"/>
            <a:t>Présentation</a:t>
          </a:r>
        </a:p>
      </dgm:t>
    </dgm:pt>
    <dgm:pt modelId="{45C8FED3-1227-401E-97DE-6BCFCC1B80D4}" type="parTrans" cxnId="{B4454362-1443-44FC-B80A-9FAF0763DAB3}">
      <dgm:prSet/>
      <dgm:spPr/>
      <dgm:t>
        <a:bodyPr/>
        <a:lstStyle/>
        <a:p>
          <a:endParaRPr lang="fr-FR"/>
        </a:p>
      </dgm:t>
    </dgm:pt>
    <dgm:pt modelId="{C090BE73-A7A2-4627-9E6A-C8E05F34BBD5}" type="sibTrans" cxnId="{B4454362-1443-44FC-B80A-9FAF0763DAB3}">
      <dgm:prSet/>
      <dgm:spPr/>
      <dgm:t>
        <a:bodyPr/>
        <a:lstStyle/>
        <a:p>
          <a:endParaRPr lang="fr-FR"/>
        </a:p>
      </dgm:t>
    </dgm:pt>
    <dgm:pt modelId="{368B47FF-7069-4F7F-8E96-BC935A2A5770}">
      <dgm:prSet phldrT="[Texte]"/>
      <dgm:spPr/>
      <dgm:t>
        <a:bodyPr/>
        <a:lstStyle/>
        <a:p>
          <a:r>
            <a:rPr lang="fr-FR" dirty="0"/>
            <a:t>Modifications et amélioration</a:t>
          </a:r>
        </a:p>
      </dgm:t>
    </dgm:pt>
    <dgm:pt modelId="{96141227-68CD-4C8B-9FCC-9489D5F95CA9}" type="parTrans" cxnId="{B5DE191C-4579-4133-A272-D41B94F2E8A8}">
      <dgm:prSet/>
      <dgm:spPr/>
      <dgm:t>
        <a:bodyPr/>
        <a:lstStyle/>
        <a:p>
          <a:endParaRPr lang="fr-FR"/>
        </a:p>
      </dgm:t>
    </dgm:pt>
    <dgm:pt modelId="{9D48D180-6A64-4A03-A6F4-2568DD48FEF3}" type="sibTrans" cxnId="{B5DE191C-4579-4133-A272-D41B94F2E8A8}">
      <dgm:prSet/>
      <dgm:spPr/>
      <dgm:t>
        <a:bodyPr/>
        <a:lstStyle/>
        <a:p>
          <a:endParaRPr lang="fr-FR"/>
        </a:p>
      </dgm:t>
    </dgm:pt>
    <dgm:pt modelId="{0AEB07E3-9292-4551-BA7C-9F66D0E22E04}" type="pres">
      <dgm:prSet presAssocID="{0C4C3232-3E7F-4CE4-916B-8411A95A2FB0}" presName="linearFlow" presStyleCnt="0">
        <dgm:presLayoutVars>
          <dgm:dir/>
          <dgm:resizeHandles val="exact"/>
        </dgm:presLayoutVars>
      </dgm:prSet>
      <dgm:spPr/>
    </dgm:pt>
    <dgm:pt modelId="{40315648-3A55-4F8B-864A-E85CA70D7FF0}" type="pres">
      <dgm:prSet presAssocID="{C72A052B-8CE7-4CB0-B300-27EC66E329CD}" presName="composite" presStyleCnt="0"/>
      <dgm:spPr/>
    </dgm:pt>
    <dgm:pt modelId="{A11BADBE-F75F-4BFD-A26C-B7DCEB49E9DB}" type="pres">
      <dgm:prSet presAssocID="{C72A052B-8CE7-4CB0-B300-27EC66E329CD}" presName="imgShp" presStyleLbl="fgImgPlace1" presStyleIdx="0" presStyleCnt="4"/>
      <dgm:spPr>
        <a:ln>
          <a:noFill/>
        </a:ln>
      </dgm:spPr>
    </dgm:pt>
    <dgm:pt modelId="{B73E24CD-4D71-464A-A078-5A8AE668EEA7}" type="pres">
      <dgm:prSet presAssocID="{C72A052B-8CE7-4CB0-B300-27EC66E329CD}" presName="txShp" presStyleLbl="node1" presStyleIdx="0" presStyleCnt="4" custLinFactNeighborY="918">
        <dgm:presLayoutVars>
          <dgm:bulletEnabled val="1"/>
        </dgm:presLayoutVars>
      </dgm:prSet>
      <dgm:spPr/>
    </dgm:pt>
    <dgm:pt modelId="{892480E6-8EDB-45F2-AC0F-1EE2C80EF449}" type="pres">
      <dgm:prSet presAssocID="{5D761353-0EAC-4569-BD0C-AD48B76B8452}" presName="spacing" presStyleCnt="0"/>
      <dgm:spPr/>
    </dgm:pt>
    <dgm:pt modelId="{8C2417CE-F34C-456C-B81F-62135D62F97C}" type="pres">
      <dgm:prSet presAssocID="{65D363A5-7E47-455C-91FC-9447822549A8}" presName="composite" presStyleCnt="0"/>
      <dgm:spPr/>
    </dgm:pt>
    <dgm:pt modelId="{DDFD3332-A90F-4346-861C-C8B98AB3817E}" type="pres">
      <dgm:prSet presAssocID="{65D363A5-7E47-455C-91FC-9447822549A8}" presName="imgShp" presStyleLbl="fgImgPlace1" presStyleIdx="1" presStyleCnt="4"/>
      <dgm:spPr>
        <a:ln>
          <a:noFill/>
        </a:ln>
      </dgm:spPr>
    </dgm:pt>
    <dgm:pt modelId="{3ACFB13D-1189-4C39-A2C0-1A8D5C9B3CEA}" type="pres">
      <dgm:prSet presAssocID="{65D363A5-7E47-455C-91FC-9447822549A8}" presName="txShp" presStyleLbl="node1" presStyleIdx="1" presStyleCnt="4">
        <dgm:presLayoutVars>
          <dgm:bulletEnabled val="1"/>
        </dgm:presLayoutVars>
      </dgm:prSet>
      <dgm:spPr/>
    </dgm:pt>
    <dgm:pt modelId="{951F0422-B82F-4D26-9A57-F68C8274A55D}" type="pres">
      <dgm:prSet presAssocID="{B9617940-9126-4285-AE16-16C078FAF9ED}" presName="spacing" presStyleCnt="0"/>
      <dgm:spPr/>
    </dgm:pt>
    <dgm:pt modelId="{819D3F4C-56BF-42DD-BCEF-75ADB417A7DC}" type="pres">
      <dgm:prSet presAssocID="{3DC96C9A-E106-47E7-A016-278AB3E266C6}" presName="composite" presStyleCnt="0"/>
      <dgm:spPr/>
    </dgm:pt>
    <dgm:pt modelId="{9CD49921-7BB0-45B0-B0CF-AFFCB0D69397}" type="pres">
      <dgm:prSet presAssocID="{3DC96C9A-E106-47E7-A016-278AB3E266C6}" presName="imgShp" presStyleLbl="fgImgPlace1" presStyleIdx="2" presStyleCnt="4"/>
      <dgm:spPr>
        <a:ln>
          <a:noFill/>
        </a:ln>
      </dgm:spPr>
    </dgm:pt>
    <dgm:pt modelId="{63FCF43E-9106-4DC5-A841-9CF08E585C17}" type="pres">
      <dgm:prSet presAssocID="{3DC96C9A-E106-47E7-A016-278AB3E266C6}" presName="txShp" presStyleLbl="node1" presStyleIdx="2" presStyleCnt="4">
        <dgm:presLayoutVars>
          <dgm:bulletEnabled val="1"/>
        </dgm:presLayoutVars>
      </dgm:prSet>
      <dgm:spPr/>
    </dgm:pt>
    <dgm:pt modelId="{45EE4F67-D49D-4E83-942D-16B9E697F692}" type="pres">
      <dgm:prSet presAssocID="{C090BE73-A7A2-4627-9E6A-C8E05F34BBD5}" presName="spacing" presStyleCnt="0"/>
      <dgm:spPr/>
    </dgm:pt>
    <dgm:pt modelId="{8EC76130-4295-4D45-8735-18570D75A2E8}" type="pres">
      <dgm:prSet presAssocID="{368B47FF-7069-4F7F-8E96-BC935A2A5770}" presName="composite" presStyleCnt="0"/>
      <dgm:spPr/>
    </dgm:pt>
    <dgm:pt modelId="{E0B43F29-1059-4AB5-A895-FAFDD33AE950}" type="pres">
      <dgm:prSet presAssocID="{368B47FF-7069-4F7F-8E96-BC935A2A5770}" presName="imgShp" presStyleLbl="fgImgPlace1" presStyleIdx="3" presStyleCnt="4"/>
      <dgm:spPr>
        <a:ln>
          <a:noFill/>
        </a:ln>
      </dgm:spPr>
    </dgm:pt>
    <dgm:pt modelId="{A6A94875-A08B-43B6-879A-D341CC7CE836}" type="pres">
      <dgm:prSet presAssocID="{368B47FF-7069-4F7F-8E96-BC935A2A5770}" presName="txShp" presStyleLbl="node1" presStyleIdx="3" presStyleCnt="4">
        <dgm:presLayoutVars>
          <dgm:bulletEnabled val="1"/>
        </dgm:presLayoutVars>
      </dgm:prSet>
      <dgm:spPr/>
    </dgm:pt>
  </dgm:ptLst>
  <dgm:cxnLst>
    <dgm:cxn modelId="{B5DE191C-4579-4133-A272-D41B94F2E8A8}" srcId="{0C4C3232-3E7F-4CE4-916B-8411A95A2FB0}" destId="{368B47FF-7069-4F7F-8E96-BC935A2A5770}" srcOrd="3" destOrd="0" parTransId="{96141227-68CD-4C8B-9FCC-9489D5F95CA9}" sibTransId="{9D48D180-6A64-4A03-A6F4-2568DD48FEF3}"/>
    <dgm:cxn modelId="{6AA9291F-9543-46EA-909C-703C9943BD97}" type="presOf" srcId="{3DC96C9A-E106-47E7-A016-278AB3E266C6}" destId="{63FCF43E-9106-4DC5-A841-9CF08E585C17}" srcOrd="0" destOrd="0" presId="urn:microsoft.com/office/officeart/2005/8/layout/vList3"/>
    <dgm:cxn modelId="{A0D3EA60-B966-403C-9F75-A1498234DA19}" type="presOf" srcId="{368B47FF-7069-4F7F-8E96-BC935A2A5770}" destId="{A6A94875-A08B-43B6-879A-D341CC7CE836}" srcOrd="0" destOrd="0" presId="urn:microsoft.com/office/officeart/2005/8/layout/vList3"/>
    <dgm:cxn modelId="{EBEA6262-7D0A-40C9-9AE9-47C1E94ABF55}" type="presOf" srcId="{65D363A5-7E47-455C-91FC-9447822549A8}" destId="{3ACFB13D-1189-4C39-A2C0-1A8D5C9B3CEA}" srcOrd="0" destOrd="0" presId="urn:microsoft.com/office/officeart/2005/8/layout/vList3"/>
    <dgm:cxn modelId="{B4454362-1443-44FC-B80A-9FAF0763DAB3}" srcId="{0C4C3232-3E7F-4CE4-916B-8411A95A2FB0}" destId="{3DC96C9A-E106-47E7-A016-278AB3E266C6}" srcOrd="2" destOrd="0" parTransId="{45C8FED3-1227-401E-97DE-6BCFCC1B80D4}" sibTransId="{C090BE73-A7A2-4627-9E6A-C8E05F34BBD5}"/>
    <dgm:cxn modelId="{E5310165-0644-4E1E-9908-0041491C29DD}" type="presOf" srcId="{0C4C3232-3E7F-4CE4-916B-8411A95A2FB0}" destId="{0AEB07E3-9292-4551-BA7C-9F66D0E22E04}" srcOrd="0" destOrd="0" presId="urn:microsoft.com/office/officeart/2005/8/layout/vList3"/>
    <dgm:cxn modelId="{4F5E1C4D-3F89-412B-AA75-99DD604D5F84}" srcId="{0C4C3232-3E7F-4CE4-916B-8411A95A2FB0}" destId="{C72A052B-8CE7-4CB0-B300-27EC66E329CD}" srcOrd="0" destOrd="0" parTransId="{25FC2146-CC8D-42EE-BF23-C7D9D0F091BA}" sibTransId="{5D761353-0EAC-4569-BD0C-AD48B76B8452}"/>
    <dgm:cxn modelId="{80351DD7-5BFA-4B86-B541-C00A278856F8}" srcId="{0C4C3232-3E7F-4CE4-916B-8411A95A2FB0}" destId="{65D363A5-7E47-455C-91FC-9447822549A8}" srcOrd="1" destOrd="0" parTransId="{DF176CAD-DFFC-4C81-8C53-7BF93F0FCA8E}" sibTransId="{B9617940-9126-4285-AE16-16C078FAF9ED}"/>
    <dgm:cxn modelId="{32323AE3-5D81-4F98-AF34-72A305532582}" type="presOf" srcId="{C72A052B-8CE7-4CB0-B300-27EC66E329CD}" destId="{B73E24CD-4D71-464A-A078-5A8AE668EEA7}" srcOrd="0" destOrd="0" presId="urn:microsoft.com/office/officeart/2005/8/layout/vList3"/>
    <dgm:cxn modelId="{7123C38E-8D88-4BFF-8D69-B39B283B5566}" type="presParOf" srcId="{0AEB07E3-9292-4551-BA7C-9F66D0E22E04}" destId="{40315648-3A55-4F8B-864A-E85CA70D7FF0}" srcOrd="0" destOrd="0" presId="urn:microsoft.com/office/officeart/2005/8/layout/vList3"/>
    <dgm:cxn modelId="{1BCE3960-74AC-4402-B61A-00609F15F086}" type="presParOf" srcId="{40315648-3A55-4F8B-864A-E85CA70D7FF0}" destId="{A11BADBE-F75F-4BFD-A26C-B7DCEB49E9DB}" srcOrd="0" destOrd="0" presId="urn:microsoft.com/office/officeart/2005/8/layout/vList3"/>
    <dgm:cxn modelId="{FE659B7B-C34F-439F-8AEB-955F2CEE256B}" type="presParOf" srcId="{40315648-3A55-4F8B-864A-E85CA70D7FF0}" destId="{B73E24CD-4D71-464A-A078-5A8AE668EEA7}" srcOrd="1" destOrd="0" presId="urn:microsoft.com/office/officeart/2005/8/layout/vList3"/>
    <dgm:cxn modelId="{593EBB07-39A1-4D11-BCBB-E86C1AC3A113}" type="presParOf" srcId="{0AEB07E3-9292-4551-BA7C-9F66D0E22E04}" destId="{892480E6-8EDB-45F2-AC0F-1EE2C80EF449}" srcOrd="1" destOrd="0" presId="urn:microsoft.com/office/officeart/2005/8/layout/vList3"/>
    <dgm:cxn modelId="{2183C0E2-7E24-495E-8929-8AFB81A6730D}" type="presParOf" srcId="{0AEB07E3-9292-4551-BA7C-9F66D0E22E04}" destId="{8C2417CE-F34C-456C-B81F-62135D62F97C}" srcOrd="2" destOrd="0" presId="urn:microsoft.com/office/officeart/2005/8/layout/vList3"/>
    <dgm:cxn modelId="{1E9F3495-576F-4A95-AF62-B8260BE867F3}" type="presParOf" srcId="{8C2417CE-F34C-456C-B81F-62135D62F97C}" destId="{DDFD3332-A90F-4346-861C-C8B98AB3817E}" srcOrd="0" destOrd="0" presId="urn:microsoft.com/office/officeart/2005/8/layout/vList3"/>
    <dgm:cxn modelId="{6F0FA756-C471-47E7-BC29-2543F34D312E}" type="presParOf" srcId="{8C2417CE-F34C-456C-B81F-62135D62F97C}" destId="{3ACFB13D-1189-4C39-A2C0-1A8D5C9B3CEA}" srcOrd="1" destOrd="0" presId="urn:microsoft.com/office/officeart/2005/8/layout/vList3"/>
    <dgm:cxn modelId="{98494A79-3A55-4E91-A39C-DE68CF51FFD4}" type="presParOf" srcId="{0AEB07E3-9292-4551-BA7C-9F66D0E22E04}" destId="{951F0422-B82F-4D26-9A57-F68C8274A55D}" srcOrd="3" destOrd="0" presId="urn:microsoft.com/office/officeart/2005/8/layout/vList3"/>
    <dgm:cxn modelId="{F565AF08-CD3C-42B3-9218-5FFFA15B269D}" type="presParOf" srcId="{0AEB07E3-9292-4551-BA7C-9F66D0E22E04}" destId="{819D3F4C-56BF-42DD-BCEF-75ADB417A7DC}" srcOrd="4" destOrd="0" presId="urn:microsoft.com/office/officeart/2005/8/layout/vList3"/>
    <dgm:cxn modelId="{AFB28814-07B6-4C07-8AE7-D39CBEA26C83}" type="presParOf" srcId="{819D3F4C-56BF-42DD-BCEF-75ADB417A7DC}" destId="{9CD49921-7BB0-45B0-B0CF-AFFCB0D69397}" srcOrd="0" destOrd="0" presId="urn:microsoft.com/office/officeart/2005/8/layout/vList3"/>
    <dgm:cxn modelId="{A38A4906-CA83-4080-B016-F6E681392F92}" type="presParOf" srcId="{819D3F4C-56BF-42DD-BCEF-75ADB417A7DC}" destId="{63FCF43E-9106-4DC5-A841-9CF08E585C17}" srcOrd="1" destOrd="0" presId="urn:microsoft.com/office/officeart/2005/8/layout/vList3"/>
    <dgm:cxn modelId="{67D793D4-5B20-4125-BCBC-AD437BF9995C}" type="presParOf" srcId="{0AEB07E3-9292-4551-BA7C-9F66D0E22E04}" destId="{45EE4F67-D49D-4E83-942D-16B9E697F692}" srcOrd="5" destOrd="0" presId="urn:microsoft.com/office/officeart/2005/8/layout/vList3"/>
    <dgm:cxn modelId="{A89B7BAE-0C38-4992-9A4D-0E22008C07F6}" type="presParOf" srcId="{0AEB07E3-9292-4551-BA7C-9F66D0E22E04}" destId="{8EC76130-4295-4D45-8735-18570D75A2E8}" srcOrd="6" destOrd="0" presId="urn:microsoft.com/office/officeart/2005/8/layout/vList3"/>
    <dgm:cxn modelId="{3F38B735-214D-4C8B-9AA2-0F77F800F510}" type="presParOf" srcId="{8EC76130-4295-4D45-8735-18570D75A2E8}" destId="{E0B43F29-1059-4AB5-A895-FAFDD33AE950}" srcOrd="0" destOrd="0" presId="urn:microsoft.com/office/officeart/2005/8/layout/vList3"/>
    <dgm:cxn modelId="{BEC76E90-AB68-4726-A1CC-AA8C8D17436E}" type="presParOf" srcId="{8EC76130-4295-4D45-8735-18570D75A2E8}" destId="{A6A94875-A08B-43B6-879A-D341CC7CE8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492393-E071-40A7-A397-0144ACB8E121}" type="doc">
      <dgm:prSet loTypeId="urn:microsoft.com/office/officeart/2008/layout/VerticalCircle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36E289-3305-45B0-985B-4C18658384AF}">
      <dgm:prSet phldrT="[Texte]" custT="1"/>
      <dgm:spPr/>
      <dgm:t>
        <a:bodyPr/>
        <a:lstStyle/>
        <a:p>
          <a:r>
            <a:rPr lang="fr-FR" sz="4000" dirty="0"/>
            <a:t>Objectif principal</a:t>
          </a:r>
        </a:p>
      </dgm:t>
    </dgm:pt>
    <dgm:pt modelId="{A7E3EA3C-DF91-4977-A7C8-DD482FF85660}" type="parTrans" cxnId="{ADC93213-E0A6-4A13-B40E-15FDD6F49F22}">
      <dgm:prSet/>
      <dgm:spPr/>
      <dgm:t>
        <a:bodyPr/>
        <a:lstStyle/>
        <a:p>
          <a:endParaRPr lang="fr-FR"/>
        </a:p>
      </dgm:t>
    </dgm:pt>
    <dgm:pt modelId="{DC483CF9-80F3-470E-8E81-43A979059274}" type="sibTrans" cxnId="{ADC93213-E0A6-4A13-B40E-15FDD6F49F22}">
      <dgm:prSet/>
      <dgm:spPr/>
      <dgm:t>
        <a:bodyPr/>
        <a:lstStyle/>
        <a:p>
          <a:endParaRPr lang="fr-FR"/>
        </a:p>
      </dgm:t>
    </dgm:pt>
    <dgm:pt modelId="{E047BD9D-61F1-43DD-84A5-B5EAEE298BBF}">
      <dgm:prSet phldrT="[Texte]" custT="1"/>
      <dgm:spPr/>
      <dgm:t>
        <a:bodyPr/>
        <a:lstStyle/>
        <a:p>
          <a:r>
            <a:rPr lang="fr-FR" sz="4000" dirty="0"/>
            <a:t>Détails techniques</a:t>
          </a:r>
        </a:p>
      </dgm:t>
    </dgm:pt>
    <dgm:pt modelId="{AB48B6E9-2B4C-485C-B1CC-85AE4394754C}" type="parTrans" cxnId="{1113385B-7E87-41FB-A415-E19C80044B9F}">
      <dgm:prSet/>
      <dgm:spPr/>
      <dgm:t>
        <a:bodyPr/>
        <a:lstStyle/>
        <a:p>
          <a:endParaRPr lang="fr-FR"/>
        </a:p>
      </dgm:t>
    </dgm:pt>
    <dgm:pt modelId="{FA15C56D-C97C-4C2B-B387-C3EA780E6F1B}" type="sibTrans" cxnId="{1113385B-7E87-41FB-A415-E19C80044B9F}">
      <dgm:prSet/>
      <dgm:spPr/>
      <dgm:t>
        <a:bodyPr/>
        <a:lstStyle/>
        <a:p>
          <a:endParaRPr lang="fr-FR"/>
        </a:p>
      </dgm:t>
    </dgm:pt>
    <dgm:pt modelId="{944F59A1-FDCD-4376-8AD6-38578FA1A6AC}" type="pres">
      <dgm:prSet presAssocID="{9A492393-E071-40A7-A397-0144ACB8E121}" presName="Name0" presStyleCnt="0">
        <dgm:presLayoutVars>
          <dgm:dir/>
        </dgm:presLayoutVars>
      </dgm:prSet>
      <dgm:spPr/>
    </dgm:pt>
    <dgm:pt modelId="{C7E0AB62-6BBE-47DF-A27A-331AB0E4B707}" type="pres">
      <dgm:prSet presAssocID="{5D36E289-3305-45B0-985B-4C18658384AF}" presName="noChildren" presStyleCnt="0"/>
      <dgm:spPr/>
    </dgm:pt>
    <dgm:pt modelId="{C9B9EF88-CA87-46DE-A19E-F1E863514096}" type="pres">
      <dgm:prSet presAssocID="{5D36E289-3305-45B0-985B-4C18658384AF}" presName="gap" presStyleCnt="0"/>
      <dgm:spPr/>
    </dgm:pt>
    <dgm:pt modelId="{7557A4C6-FA73-4307-9C1D-899B1C381803}" type="pres">
      <dgm:prSet presAssocID="{5D36E289-3305-45B0-985B-4C18658384AF}" presName="medCircle2" presStyleLbl="vennNode1" presStyleIdx="0" presStyleCnt="2"/>
      <dgm:spPr/>
    </dgm:pt>
    <dgm:pt modelId="{ED299F02-B7CC-4FC9-B819-A4143EAE8716}" type="pres">
      <dgm:prSet presAssocID="{5D36E289-3305-45B0-985B-4C18658384AF}" presName="txLvlOnly1" presStyleLbl="revTx" presStyleIdx="0" presStyleCnt="2"/>
      <dgm:spPr/>
    </dgm:pt>
    <dgm:pt modelId="{4477AFCE-14B9-436D-B2BE-D25FE13FB5AD}" type="pres">
      <dgm:prSet presAssocID="{E047BD9D-61F1-43DD-84A5-B5EAEE298BBF}" presName="noChildren" presStyleCnt="0"/>
      <dgm:spPr/>
    </dgm:pt>
    <dgm:pt modelId="{594B0DA6-22BE-434B-8A07-1D6F7A6FD9CC}" type="pres">
      <dgm:prSet presAssocID="{E047BD9D-61F1-43DD-84A5-B5EAEE298BBF}" presName="gap" presStyleCnt="0"/>
      <dgm:spPr/>
    </dgm:pt>
    <dgm:pt modelId="{E48F3C3D-AC94-42A4-A846-276DAC745F4D}" type="pres">
      <dgm:prSet presAssocID="{E047BD9D-61F1-43DD-84A5-B5EAEE298BBF}" presName="medCircle2" presStyleLbl="vennNode1" presStyleIdx="1" presStyleCnt="2"/>
      <dgm:spPr/>
    </dgm:pt>
    <dgm:pt modelId="{A59FAE4F-F306-4003-A78A-4F9E9A08C3CF}" type="pres">
      <dgm:prSet presAssocID="{E047BD9D-61F1-43DD-84A5-B5EAEE298BBF}" presName="txLvlOnly1" presStyleLbl="revTx" presStyleIdx="1" presStyleCnt="2"/>
      <dgm:spPr/>
    </dgm:pt>
  </dgm:ptLst>
  <dgm:cxnLst>
    <dgm:cxn modelId="{ADC93213-E0A6-4A13-B40E-15FDD6F49F22}" srcId="{9A492393-E071-40A7-A397-0144ACB8E121}" destId="{5D36E289-3305-45B0-985B-4C18658384AF}" srcOrd="0" destOrd="0" parTransId="{A7E3EA3C-DF91-4977-A7C8-DD482FF85660}" sibTransId="{DC483CF9-80F3-470E-8E81-43A979059274}"/>
    <dgm:cxn modelId="{26D8BC35-3425-48A9-A2E4-046433F507E4}" type="presOf" srcId="{E047BD9D-61F1-43DD-84A5-B5EAEE298BBF}" destId="{A59FAE4F-F306-4003-A78A-4F9E9A08C3CF}" srcOrd="0" destOrd="0" presId="urn:microsoft.com/office/officeart/2008/layout/VerticalCircleList"/>
    <dgm:cxn modelId="{E803C835-3067-4A54-81B1-1B9399C76D61}" type="presOf" srcId="{5D36E289-3305-45B0-985B-4C18658384AF}" destId="{ED299F02-B7CC-4FC9-B819-A4143EAE8716}" srcOrd="0" destOrd="0" presId="urn:microsoft.com/office/officeart/2008/layout/VerticalCircleList"/>
    <dgm:cxn modelId="{1113385B-7E87-41FB-A415-E19C80044B9F}" srcId="{9A492393-E071-40A7-A397-0144ACB8E121}" destId="{E047BD9D-61F1-43DD-84A5-B5EAEE298BBF}" srcOrd="1" destOrd="0" parTransId="{AB48B6E9-2B4C-485C-B1CC-85AE4394754C}" sibTransId="{FA15C56D-C97C-4C2B-B387-C3EA780E6F1B}"/>
    <dgm:cxn modelId="{DAFE9B55-DB76-40D1-B9D0-F4B3A1ED2083}" type="presOf" srcId="{9A492393-E071-40A7-A397-0144ACB8E121}" destId="{944F59A1-FDCD-4376-8AD6-38578FA1A6AC}" srcOrd="0" destOrd="0" presId="urn:microsoft.com/office/officeart/2008/layout/VerticalCircleList"/>
    <dgm:cxn modelId="{769D088B-A0AC-49FD-8647-2334AAFF88A4}" type="presParOf" srcId="{944F59A1-FDCD-4376-8AD6-38578FA1A6AC}" destId="{C7E0AB62-6BBE-47DF-A27A-331AB0E4B707}" srcOrd="0" destOrd="0" presId="urn:microsoft.com/office/officeart/2008/layout/VerticalCircleList"/>
    <dgm:cxn modelId="{62897D41-21EC-41A6-97C5-4E17DE1B67D1}" type="presParOf" srcId="{C7E0AB62-6BBE-47DF-A27A-331AB0E4B707}" destId="{C9B9EF88-CA87-46DE-A19E-F1E863514096}" srcOrd="0" destOrd="0" presId="urn:microsoft.com/office/officeart/2008/layout/VerticalCircleList"/>
    <dgm:cxn modelId="{110A4020-6A3E-4DC1-AD06-013ABFF0D7F6}" type="presParOf" srcId="{C7E0AB62-6BBE-47DF-A27A-331AB0E4B707}" destId="{7557A4C6-FA73-4307-9C1D-899B1C381803}" srcOrd="1" destOrd="0" presId="urn:microsoft.com/office/officeart/2008/layout/VerticalCircleList"/>
    <dgm:cxn modelId="{A596AECE-B4B1-475E-B860-2EAB504346C8}" type="presParOf" srcId="{C7E0AB62-6BBE-47DF-A27A-331AB0E4B707}" destId="{ED299F02-B7CC-4FC9-B819-A4143EAE8716}" srcOrd="2" destOrd="0" presId="urn:microsoft.com/office/officeart/2008/layout/VerticalCircleList"/>
    <dgm:cxn modelId="{4535DD8B-7A1D-480C-9441-7F5FA3A3D654}" type="presParOf" srcId="{944F59A1-FDCD-4376-8AD6-38578FA1A6AC}" destId="{4477AFCE-14B9-436D-B2BE-D25FE13FB5AD}" srcOrd="1" destOrd="0" presId="urn:microsoft.com/office/officeart/2008/layout/VerticalCircleList"/>
    <dgm:cxn modelId="{CAAED1B8-856E-407F-BC9A-9DBFCF2AD352}" type="presParOf" srcId="{4477AFCE-14B9-436D-B2BE-D25FE13FB5AD}" destId="{594B0DA6-22BE-434B-8A07-1D6F7A6FD9CC}" srcOrd="0" destOrd="0" presId="urn:microsoft.com/office/officeart/2008/layout/VerticalCircleList"/>
    <dgm:cxn modelId="{6817D2AA-BBB9-4992-B051-1080DD693E4E}" type="presParOf" srcId="{4477AFCE-14B9-436D-B2BE-D25FE13FB5AD}" destId="{E48F3C3D-AC94-42A4-A846-276DAC745F4D}" srcOrd="1" destOrd="0" presId="urn:microsoft.com/office/officeart/2008/layout/VerticalCircleList"/>
    <dgm:cxn modelId="{37581DC8-A821-4B9B-BE33-415D1F32C597}" type="presParOf" srcId="{4477AFCE-14B9-436D-B2BE-D25FE13FB5AD}" destId="{A59FAE4F-F306-4003-A78A-4F9E9A08C3C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E24CD-4D71-464A-A078-5A8AE668EEA7}">
      <dsp:nvSpPr>
        <dsp:cNvPr id="0" name=""/>
        <dsp:cNvSpPr/>
      </dsp:nvSpPr>
      <dsp:spPr>
        <a:xfrm rot="10800000">
          <a:off x="1371457" y="7545"/>
          <a:ext cx="4805490" cy="6442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07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Rappel de la demande</a:t>
          </a:r>
        </a:p>
      </dsp:txBody>
      <dsp:txXfrm rot="10800000">
        <a:off x="1532509" y="7545"/>
        <a:ext cx="4644438" cy="644209"/>
      </dsp:txXfrm>
    </dsp:sp>
    <dsp:sp modelId="{A11BADBE-F75F-4BFD-A26C-B7DCEB49E9DB}">
      <dsp:nvSpPr>
        <dsp:cNvPr id="0" name=""/>
        <dsp:cNvSpPr/>
      </dsp:nvSpPr>
      <dsp:spPr>
        <a:xfrm>
          <a:off x="1049352" y="1631"/>
          <a:ext cx="644209" cy="6442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FB13D-1189-4C39-A2C0-1A8D5C9B3CEA}">
      <dsp:nvSpPr>
        <dsp:cNvPr id="0" name=""/>
        <dsp:cNvSpPr/>
      </dsp:nvSpPr>
      <dsp:spPr>
        <a:xfrm rot="10800000">
          <a:off x="1371457" y="838143"/>
          <a:ext cx="4805490" cy="6442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07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Etat de l’avancement du projet</a:t>
          </a:r>
        </a:p>
      </dsp:txBody>
      <dsp:txXfrm rot="10800000">
        <a:off x="1532509" y="838143"/>
        <a:ext cx="4644438" cy="644209"/>
      </dsp:txXfrm>
    </dsp:sp>
    <dsp:sp modelId="{DDFD3332-A90F-4346-861C-C8B98AB3817E}">
      <dsp:nvSpPr>
        <dsp:cNvPr id="0" name=""/>
        <dsp:cNvSpPr/>
      </dsp:nvSpPr>
      <dsp:spPr>
        <a:xfrm>
          <a:off x="1049352" y="838143"/>
          <a:ext cx="644209" cy="6442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CF43E-9106-4DC5-A841-9CF08E585C17}">
      <dsp:nvSpPr>
        <dsp:cNvPr id="0" name=""/>
        <dsp:cNvSpPr/>
      </dsp:nvSpPr>
      <dsp:spPr>
        <a:xfrm rot="10800000">
          <a:off x="1371457" y="1674654"/>
          <a:ext cx="4805490" cy="6442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07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Présentation</a:t>
          </a:r>
        </a:p>
      </dsp:txBody>
      <dsp:txXfrm rot="10800000">
        <a:off x="1532509" y="1674654"/>
        <a:ext cx="4644438" cy="644209"/>
      </dsp:txXfrm>
    </dsp:sp>
    <dsp:sp modelId="{9CD49921-7BB0-45B0-B0CF-AFFCB0D69397}">
      <dsp:nvSpPr>
        <dsp:cNvPr id="0" name=""/>
        <dsp:cNvSpPr/>
      </dsp:nvSpPr>
      <dsp:spPr>
        <a:xfrm>
          <a:off x="1049352" y="1674654"/>
          <a:ext cx="644209" cy="6442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94875-A08B-43B6-879A-D341CC7CE836}">
      <dsp:nvSpPr>
        <dsp:cNvPr id="0" name=""/>
        <dsp:cNvSpPr/>
      </dsp:nvSpPr>
      <dsp:spPr>
        <a:xfrm rot="10800000">
          <a:off x="1371457" y="2511166"/>
          <a:ext cx="4805490" cy="6442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079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Modifications et amélioration</a:t>
          </a:r>
        </a:p>
      </dsp:txBody>
      <dsp:txXfrm rot="10800000">
        <a:off x="1532509" y="2511166"/>
        <a:ext cx="4644438" cy="644209"/>
      </dsp:txXfrm>
    </dsp:sp>
    <dsp:sp modelId="{E0B43F29-1059-4AB5-A895-FAFDD33AE950}">
      <dsp:nvSpPr>
        <dsp:cNvPr id="0" name=""/>
        <dsp:cNvSpPr/>
      </dsp:nvSpPr>
      <dsp:spPr>
        <a:xfrm>
          <a:off x="1049352" y="2511166"/>
          <a:ext cx="644209" cy="6442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7A4C6-FA73-4307-9C1D-899B1C381803}">
      <dsp:nvSpPr>
        <dsp:cNvPr id="0" name=""/>
        <dsp:cNvSpPr/>
      </dsp:nvSpPr>
      <dsp:spPr>
        <a:xfrm>
          <a:off x="207031" y="679066"/>
          <a:ext cx="789606" cy="7896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299F02-B7CC-4FC9-B819-A4143EAE8716}">
      <dsp:nvSpPr>
        <dsp:cNvPr id="0" name=""/>
        <dsp:cNvSpPr/>
      </dsp:nvSpPr>
      <dsp:spPr>
        <a:xfrm>
          <a:off x="601834" y="679066"/>
          <a:ext cx="4212841" cy="78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Objectif principal</a:t>
          </a:r>
        </a:p>
      </dsp:txBody>
      <dsp:txXfrm>
        <a:off x="601834" y="679066"/>
        <a:ext cx="4212841" cy="789606"/>
      </dsp:txXfrm>
    </dsp:sp>
    <dsp:sp modelId="{E48F3C3D-AC94-42A4-A846-276DAC745F4D}">
      <dsp:nvSpPr>
        <dsp:cNvPr id="0" name=""/>
        <dsp:cNvSpPr/>
      </dsp:nvSpPr>
      <dsp:spPr>
        <a:xfrm>
          <a:off x="207031" y="1468673"/>
          <a:ext cx="789606" cy="7896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59FAE4F-F306-4003-A78A-4F9E9A08C3CF}">
      <dsp:nvSpPr>
        <dsp:cNvPr id="0" name=""/>
        <dsp:cNvSpPr/>
      </dsp:nvSpPr>
      <dsp:spPr>
        <a:xfrm>
          <a:off x="601834" y="1468673"/>
          <a:ext cx="4212841" cy="78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Détails techniques</a:t>
          </a:r>
        </a:p>
      </dsp:txBody>
      <dsp:txXfrm>
        <a:off x="601834" y="1468673"/>
        <a:ext cx="4212841" cy="789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613A5-08A1-4C84-8159-8A00D2824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0C887A-FC67-4671-8D7A-4DDE8CA2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00A5D-9D2F-4B4B-BC66-6D9687B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A30EE-C895-4D66-85A5-AF63AC2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CD363F-C2A9-4C14-B488-3F54106C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3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B2400-BF34-4099-80F6-33162AE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31AD84-E660-4BC0-8D43-B1CD72C7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93DFD-6679-4CC7-8E41-0F15557A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D7E4E-DA27-4BCE-A2D2-85A04FAE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5E04C-B250-41BB-9A52-F9B56AB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9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7B8AE4-5E4A-4CD8-967E-425DA82F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BBDE32-7BFC-413E-B096-351C2E86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77047-7C9A-4435-9625-480FB501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BDD52-F300-4B77-A112-5CC0AEAD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F21E9-11C2-44FD-9D45-910549D6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77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2DDEB-CA9E-4247-A109-F11DBFD8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48DC7-543D-4B58-AB89-7AD3B20E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E6958F-1FA5-4FD2-9228-FE90431D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E4DC1-ACFD-4A5D-8113-6B254DF0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2758C-0861-471E-87CC-D423BC3A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6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6CBA2-8D51-4903-A056-C45228AA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E2E6D-0F73-44B1-B187-0CF336C6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7051-FE85-4FC1-8A58-FF4398C3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77459-BB76-4F17-83ED-DDDB5E72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1670D-89E4-4EB3-B3FD-3C017C06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2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36D15-4389-42E6-86A0-47E610DB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95BE3-961E-430B-BA81-3E3F9B478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CC9C54-A633-48D8-B906-7184E603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E1309B-3EFC-45AA-81D2-8C26720C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119424-3960-4E9C-877E-4489E832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E1DC0A-145A-4263-8588-268216C4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9181A-0CF7-4E20-B59E-915CADD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11988-06D3-4D68-935D-E149D2FF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D11C80-8976-4FB8-85CD-07ED38FB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717F07-49CD-47EE-85F2-81A5D780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47FBED-FFB6-41CB-AA8D-4CAEE84E3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419455-9A4D-41ED-9DEE-A2A782C8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6C4E86-EA76-4E49-A876-5188DA48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4E6F85-D84C-4C2C-B1B1-00FF63F3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19803-7375-4320-8FB9-6511F2C0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9B7AFD-48BD-4EEF-B9DE-861A28DC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F417CC-006C-4A54-AAD4-25C39D74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47472D-3FA5-4B4C-977C-17F2AC98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E638EB-AEA1-4047-BCC1-D66784FC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3D361F-B0B6-43EE-804E-980C6382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C342D1-DFAA-4A84-810A-8910C6E8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0C5E9-2762-4B6E-ADB4-DF076045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45A45-0131-46D4-BD15-72988C1E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A8797-3F6C-456E-9909-0EEF564F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2C5EA-D92D-414F-80D2-739CB66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D1A658-C06F-447E-AB6E-F0F2FCC2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1D452-38FF-4BC2-A264-1575D31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3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C9383-80C5-4CF8-9F56-67BEF68E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4FF9A2-2D9C-4548-82A4-9DA5348CF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40014C-6E5F-4912-A8B2-0FAC2C13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F8EA00-09C1-4BAE-A623-89EDD141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12CFE-035A-4249-87B1-A4BE248C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A588FF-6C64-424D-B4D1-03A124DA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587BAB-70F4-43AE-8637-EB64E21F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97B38-25A0-4C97-B6DA-48EA5B39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EA139-FC92-4B15-8BDC-E0446C2A4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4679-9E8C-4348-B8D3-231D02E9AF43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44B0C-1062-40AF-B08C-A29A3640B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94147-D314-4CEE-9681-BD5EB95FE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" name="Rectangle 2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91CFA-E578-439D-9B63-B84B9647A572}"/>
              </a:ext>
            </a:extLst>
          </p:cNvPr>
          <p:cNvSpPr/>
          <p:nvPr/>
        </p:nvSpPr>
        <p:spPr>
          <a:xfrm>
            <a:off x="1255060" y="5279511"/>
            <a:ext cx="9681882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5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Compte</a:t>
            </a:r>
            <a:r>
              <a:rPr lang="en-US" sz="3600" b="1" kern="1200" spc="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spc="5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rendu</a:t>
            </a:r>
            <a:r>
              <a:rPr lang="en-US" sz="3600" b="1" kern="1200" spc="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3600" b="1" kern="1200" spc="5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l’avancement</a:t>
            </a:r>
            <a:r>
              <a:rPr lang="en-US" sz="3600" b="1" kern="1200" spc="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 du </a:t>
            </a:r>
            <a:r>
              <a:rPr lang="en-US" sz="3600" b="1" kern="1200" spc="5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projet</a:t>
            </a:r>
            <a:endParaRPr lang="en-US" sz="3600" b="1" kern="1200" spc="5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045FE7-51E8-415B-95BA-A68EDE2D3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63" y="579473"/>
            <a:ext cx="8163272" cy="422449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9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8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96E6196-E024-433F-BAF1-30C544A3B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823933"/>
              </p:ext>
            </p:extLst>
          </p:nvPr>
        </p:nvGraphicFramePr>
        <p:xfrm>
          <a:off x="2224586" y="2388536"/>
          <a:ext cx="7226301" cy="3157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D7B41E3-B2CF-4DB3-BAAF-BB5E6581CFBD}"/>
              </a:ext>
            </a:extLst>
          </p:cNvPr>
          <p:cNvSpPr txBox="1"/>
          <p:nvPr/>
        </p:nvSpPr>
        <p:spPr>
          <a:xfrm>
            <a:off x="1162050" y="552450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>
                <a:latin typeface="+mj-lt"/>
              </a:rPr>
              <a:t>PLAN</a:t>
            </a:r>
          </a:p>
        </p:txBody>
      </p:sp>
      <p:pic>
        <p:nvPicPr>
          <p:cNvPr id="13" name="Graphique 12" descr="Engrenages avec un remplissage uni">
            <a:extLst>
              <a:ext uri="{FF2B5EF4-FFF2-40B4-BE49-F238E27FC236}">
                <a16:creationId xmlns:a16="http://schemas.microsoft.com/office/drawing/2014/main" id="{7FF88401-75F0-4E94-8594-E70BB6653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0238" y="3312017"/>
            <a:ext cx="478337" cy="478337"/>
          </a:xfrm>
          <a:prstGeom prst="rect">
            <a:avLst/>
          </a:prstGeom>
        </p:spPr>
      </p:pic>
      <p:pic>
        <p:nvPicPr>
          <p:cNvPr id="15" name="Graphique 14" descr="Livres avec un remplissage uni">
            <a:extLst>
              <a:ext uri="{FF2B5EF4-FFF2-40B4-BE49-F238E27FC236}">
                <a16:creationId xmlns:a16="http://schemas.microsoft.com/office/drawing/2014/main" id="{98DA7B66-7896-4ADD-B4C3-1748468BC1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0237" y="2481425"/>
            <a:ext cx="478338" cy="478338"/>
          </a:xfrm>
          <a:prstGeom prst="rect">
            <a:avLst/>
          </a:prstGeom>
        </p:spPr>
      </p:pic>
      <p:pic>
        <p:nvPicPr>
          <p:cNvPr id="17" name="Graphique 16" descr="Point d’interrogation avec un remplissage uni">
            <a:extLst>
              <a:ext uri="{FF2B5EF4-FFF2-40B4-BE49-F238E27FC236}">
                <a16:creationId xmlns:a16="http://schemas.microsoft.com/office/drawing/2014/main" id="{020DA7E0-ED35-45AA-8240-3FB14090ED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60238" y="4973199"/>
            <a:ext cx="478337" cy="478337"/>
          </a:xfrm>
          <a:prstGeom prst="rect">
            <a:avLst/>
          </a:prstGeom>
        </p:spPr>
      </p:pic>
      <p:pic>
        <p:nvPicPr>
          <p:cNvPr id="19" name="Graphique 18" descr="Enseignant avec un remplissage uni">
            <a:extLst>
              <a:ext uri="{FF2B5EF4-FFF2-40B4-BE49-F238E27FC236}">
                <a16:creationId xmlns:a16="http://schemas.microsoft.com/office/drawing/2014/main" id="{60D63EDB-94B0-4524-BDD8-2A8EFE0F30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0238" y="4142608"/>
            <a:ext cx="478337" cy="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6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4EE1A83-862C-4935-A6C8-CD05E3D1FA6B}"/>
              </a:ext>
            </a:extLst>
          </p:cNvPr>
          <p:cNvSpPr txBox="1"/>
          <p:nvPr/>
        </p:nvSpPr>
        <p:spPr>
          <a:xfrm>
            <a:off x="139904" y="517497"/>
            <a:ext cx="6668375" cy="1611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Rappel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demande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que 14" descr="Livres avec un remplissage uni">
            <a:extLst>
              <a:ext uri="{FF2B5EF4-FFF2-40B4-BE49-F238E27FC236}">
                <a16:creationId xmlns:a16="http://schemas.microsoft.com/office/drawing/2014/main" id="{98DA7B66-7896-4ADD-B4C3-1748468B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0F4FF6B-3B37-4C02-95D7-4FA531CE2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975024"/>
              </p:ext>
            </p:extLst>
          </p:nvPr>
        </p:nvGraphicFramePr>
        <p:xfrm>
          <a:off x="566949" y="2234727"/>
          <a:ext cx="4814676" cy="2937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92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F88CBFE-04DC-45AA-8A1F-EA29EBB5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32585"/>
              </p:ext>
            </p:extLst>
          </p:nvPr>
        </p:nvGraphicFramePr>
        <p:xfrm>
          <a:off x="1884706" y="1163139"/>
          <a:ext cx="9029728" cy="54294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0906">
                  <a:extLst>
                    <a:ext uri="{9D8B030D-6E8A-4147-A177-3AD203B41FA5}">
                      <a16:colId xmlns:a16="http://schemas.microsoft.com/office/drawing/2014/main" val="73613294"/>
                    </a:ext>
                  </a:extLst>
                </a:gridCol>
                <a:gridCol w="7998822">
                  <a:extLst>
                    <a:ext uri="{9D8B030D-6E8A-4147-A177-3AD203B41FA5}">
                      <a16:colId xmlns:a16="http://schemas.microsoft.com/office/drawing/2014/main" val="1847866015"/>
                    </a:ext>
                  </a:extLst>
                </a:gridCol>
              </a:tblGrid>
              <a:tr h="309676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Tâches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à 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accomplir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542665727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Les professeurs doivent manger entre 13h et 14h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4279919142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Après la génération du planning, pouvoir rajouter des créneaux</a:t>
                      </a:r>
                      <a:endParaRPr lang="en-US"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4257036857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Avoir un créneau vide toutes les 2h30 (5 x 30min)</a:t>
                      </a:r>
                      <a:endParaRPr lang="en-US"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4093072226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Les matières 2I2D et SI ont une préparation en loge</a:t>
                      </a:r>
                      <a:endParaRPr lang="en-US"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2463339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Les candidats de la séries STI2D passent en premier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220663701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On ne mélanges pas des candidats de série différente</a:t>
                      </a:r>
                      <a:endParaRPr lang="en-US"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922188520"/>
                  </a:ext>
                </a:extLst>
              </a:tr>
              <a:tr h="515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La matière Math/Physique des STI2D se passe en présence de deux professeurs</a:t>
                      </a: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2968187026"/>
                  </a:ext>
                </a:extLst>
              </a:tr>
              <a:tr h="515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Les élèves n’ont pas accès aux nom de leur professeurs assignés</a:t>
                      </a:r>
                      <a:endParaRPr lang="en-US" sz="14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507428317"/>
                  </a:ext>
                </a:extLst>
              </a:tr>
              <a:tr h="515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Chaque salle dispose d’une feuille d’émargement générée automatiquement</a:t>
                      </a:r>
                      <a:endParaRPr lang="en-US" sz="14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1855614412"/>
                  </a:ext>
                </a:extLst>
              </a:tr>
              <a:tr h="515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L’accès au compte administrateur se fait à l’aide d’identifiants sécurisés</a:t>
                      </a:r>
                      <a:endParaRPr lang="en-US" sz="14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1625010738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Un professeur dispose d’un accès à son emplois du temps</a:t>
                      </a:r>
                      <a:endParaRPr lang="fr-FR" sz="14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256662305"/>
                  </a:ext>
                </a:extLst>
              </a:tr>
              <a:tr h="309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Le calendrier général seras accessible publiquement</a:t>
                      </a:r>
                      <a:endParaRPr lang="en-US"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1486000678"/>
                  </a:ext>
                </a:extLst>
              </a:tr>
              <a:tr h="51580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Il faut avoir la possibilité d’obtenir la base de donnée au format Excel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679645505"/>
                  </a:ext>
                </a:extLst>
              </a:tr>
            </a:tbl>
          </a:graphicData>
        </a:graphic>
      </p:graphicFrame>
      <p:pic>
        <p:nvPicPr>
          <p:cNvPr id="8" name="Graphique 7" descr="Engrenages avec un remplissage uni">
            <a:extLst>
              <a:ext uri="{FF2B5EF4-FFF2-40B4-BE49-F238E27FC236}">
                <a16:creationId xmlns:a16="http://schemas.microsoft.com/office/drawing/2014/main" id="{E0CB2876-E998-42EC-B4A4-5D4BC7B2B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0509" y="0"/>
            <a:ext cx="2211683" cy="2211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DAF69-76AD-4516-8612-382F3AF4AF8D}"/>
              </a:ext>
            </a:extLst>
          </p:cNvPr>
          <p:cNvSpPr txBox="1"/>
          <p:nvPr/>
        </p:nvSpPr>
        <p:spPr>
          <a:xfrm>
            <a:off x="125708" y="247650"/>
            <a:ext cx="6913267" cy="6630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Etat de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l’avancement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:​</a:t>
            </a:r>
          </a:p>
        </p:txBody>
      </p:sp>
    </p:spTree>
    <p:extLst>
      <p:ext uri="{BB962C8B-B14F-4D97-AF65-F5344CB8AC3E}">
        <p14:creationId xmlns:p14="http://schemas.microsoft.com/office/powerpoint/2010/main" val="62825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1B4E05-495D-402A-BD27-5BDD48D35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37388"/>
              </p:ext>
            </p:extLst>
          </p:nvPr>
        </p:nvGraphicFramePr>
        <p:xfrm>
          <a:off x="1874987" y="1241193"/>
          <a:ext cx="9032260" cy="54104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1625">
                  <a:extLst>
                    <a:ext uri="{9D8B030D-6E8A-4147-A177-3AD203B41FA5}">
                      <a16:colId xmlns:a16="http://schemas.microsoft.com/office/drawing/2014/main" val="73613294"/>
                    </a:ext>
                  </a:extLst>
                </a:gridCol>
                <a:gridCol w="7970635">
                  <a:extLst>
                    <a:ext uri="{9D8B030D-6E8A-4147-A177-3AD203B41FA5}">
                      <a16:colId xmlns:a16="http://schemas.microsoft.com/office/drawing/2014/main" val="1847866015"/>
                    </a:ext>
                  </a:extLst>
                </a:gridCol>
              </a:tblGrid>
              <a:tr h="328460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Tâches</a:t>
                      </a: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2000" b="1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accomplies</a:t>
                      </a:r>
                      <a:endParaRPr lang="en-US" sz="2000" b="1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542665727"/>
                  </a:ext>
                </a:extLst>
              </a:tr>
              <a:tr h="242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Les professeurs doivent manger entre 13h et 14ha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4279919142"/>
                  </a:ext>
                </a:extLst>
              </a:tr>
              <a:tr h="242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Après la génération du planning, pouvoir rajouter des créneaux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4257036857"/>
                  </a:ext>
                </a:extLst>
              </a:tr>
              <a:tr h="242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Avoir un créneau vide toutes les 2h30 (5 x 30min)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4093072226"/>
                  </a:ext>
                </a:extLst>
              </a:tr>
              <a:tr h="242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Les matières 2I2D et SI ont une préparation en loge</a:t>
                      </a:r>
                      <a:endParaRPr lang="en-US"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2463339"/>
                  </a:ext>
                </a:extLst>
              </a:tr>
              <a:tr h="242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Les candidats de la séries STI2D passent en premier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220663701"/>
                  </a:ext>
                </a:extLst>
              </a:tr>
              <a:tr h="242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On ne mélanges pas des candidats de série différente</a:t>
                      </a:r>
                      <a:endParaRPr lang="en-US"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922188520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La matière Math/Physique des STI2D se passe en présence de deux professeurs</a:t>
                      </a: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2968187026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Les élèves n’ont pas accès aux nom de leur professeurs assignés</a:t>
                      </a:r>
                      <a:endParaRPr lang="en-US" sz="14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50742831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Chaque salle dispose d’une feuille d’émargement générée automatiquement</a:t>
                      </a:r>
                      <a:endParaRPr lang="en-US" sz="14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1855614412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L’accès au compte administrateur se fait à l’aide d’identifiants sécurisés</a:t>
                      </a:r>
                      <a:endParaRPr lang="en-US" sz="14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1625010738"/>
                  </a:ext>
                </a:extLst>
              </a:tr>
              <a:tr h="386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Un professeur dispose d’un accès à son emplois du temps</a:t>
                      </a:r>
                      <a:endParaRPr lang="fr-FR" sz="14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256662305"/>
                  </a:ext>
                </a:extLst>
              </a:tr>
              <a:tr h="469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noProof="0">
                          <a:solidFill>
                            <a:schemeClr val="tx1"/>
                          </a:solidFill>
                        </a:rPr>
                        <a:t>Le calendrier général seras accessible publiquement</a:t>
                      </a:r>
                      <a:endParaRPr lang="en-US"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1486000678"/>
                  </a:ext>
                </a:extLst>
              </a:tr>
              <a:tr h="562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accent6"/>
                          </a:solidFill>
                          <a:latin typeface="+mn-lt"/>
                        </a:rPr>
                        <a:t>✔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 marL="68206" marR="68206" marT="34103" marB="34103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noProof="0" dirty="0">
                          <a:solidFill>
                            <a:schemeClr val="tx1"/>
                          </a:solidFill>
                        </a:rPr>
                        <a:t>Il faut avoir la possibilité d’obtenir la base de donnée au format Excel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8206" marR="68206" marT="34103" marB="34103"/>
                </a:tc>
                <a:extLst>
                  <a:ext uri="{0D108BD9-81ED-4DB2-BD59-A6C34878D82A}">
                    <a16:rowId xmlns:a16="http://schemas.microsoft.com/office/drawing/2014/main" val="3679645505"/>
                  </a:ext>
                </a:extLst>
              </a:tr>
            </a:tbl>
          </a:graphicData>
        </a:graphic>
      </p:graphicFrame>
      <p:pic>
        <p:nvPicPr>
          <p:cNvPr id="9" name="Graphique 8" descr="Engrenages avec un remplissage uni">
            <a:extLst>
              <a:ext uri="{FF2B5EF4-FFF2-40B4-BE49-F238E27FC236}">
                <a16:creationId xmlns:a16="http://schemas.microsoft.com/office/drawing/2014/main" id="{364B3819-2B37-46DF-A8F2-21B17C43A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5752" y="-95250"/>
            <a:ext cx="2211683" cy="221168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-135752" y="206366"/>
            <a:ext cx="7465920" cy="14017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Etat de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l’avancement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670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 err="1">
                <a:latin typeface="+mj-lt"/>
                <a:ea typeface="+mj-ea"/>
                <a:cs typeface="+mj-cs"/>
              </a:rPr>
              <a:t>Présentation</a:t>
            </a:r>
            <a:r>
              <a:rPr lang="en-US" sz="7200" b="1" dirty="0"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25EAC4-BC74-46A1-BCB5-A8751B564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2" y="3383463"/>
            <a:ext cx="2964704" cy="1534234"/>
          </a:xfrm>
          <a:prstGeom prst="rect">
            <a:avLst/>
          </a:prstGeom>
        </p:spPr>
      </p:pic>
      <p:pic>
        <p:nvPicPr>
          <p:cNvPr id="4" name="Graphique 3" descr="Enseignant avec un remplissage uni">
            <a:extLst>
              <a:ext uri="{FF2B5EF4-FFF2-40B4-BE49-F238E27FC236}">
                <a16:creationId xmlns:a16="http://schemas.microsoft.com/office/drawing/2014/main" id="{30EF5E3D-6B9A-41C8-BCBA-B2D113E1E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30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321</Words>
  <Application>Microsoft Office PowerPoint</Application>
  <PresentationFormat>Grand écran</PresentationFormat>
  <Paragraphs>53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h</dc:creator>
  <cp:lastModifiedBy>Maude Hacala</cp:lastModifiedBy>
  <cp:revision>7</cp:revision>
  <dcterms:created xsi:type="dcterms:W3CDTF">2021-11-07T14:54:58Z</dcterms:created>
  <dcterms:modified xsi:type="dcterms:W3CDTF">2021-11-18T13:45:55Z</dcterms:modified>
</cp:coreProperties>
</file>