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74" r:id="rId4"/>
    <p:sldId id="294" r:id="rId5"/>
    <p:sldId id="297" r:id="rId6"/>
    <p:sldId id="299" r:id="rId7"/>
    <p:sldId id="298" r:id="rId8"/>
    <p:sldId id="302" r:id="rId9"/>
    <p:sldId id="301" r:id="rId10"/>
    <p:sldId id="300" r:id="rId11"/>
    <p:sldId id="29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8EE"/>
    <a:srgbClr val="6E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1D6B1-78AC-4821-9896-64574238D8B5}" v="25" dt="2025-05-05T01:50:04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64E42559-D2E7-4784-8A97-BFC248477843}"/>
    <pc:docChg chg="undo custSel addSld modSld sldOrd">
      <pc:chgData name="Roberto" userId="f2c5d9e3-e1cd-491b-8eea-425a4d9cf1c2" providerId="ADAL" clId="{64E42559-D2E7-4784-8A97-BFC248477843}" dt="2024-09-13T22:51:36.944" v="1492" actId="403"/>
      <pc:docMkLst>
        <pc:docMk/>
      </pc:docMkLst>
    </pc:docChg>
  </pc:docChgLst>
  <pc:docChgLst>
    <pc:chgData name="Roberto" userId="f2c5d9e3-e1cd-491b-8eea-425a4d9cf1c2" providerId="ADAL" clId="{584408B0-7F55-41A0-9D1A-314741249EED}"/>
    <pc:docChg chg="undo custSel addSld delSld modSld sldOrd">
      <pc:chgData name="Roberto" userId="f2c5d9e3-e1cd-491b-8eea-425a4d9cf1c2" providerId="ADAL" clId="{584408B0-7F55-41A0-9D1A-314741249EED}" dt="2024-11-03T19:25:25.699" v="1520" actId="20577"/>
      <pc:docMkLst>
        <pc:docMk/>
      </pc:docMkLst>
      <pc:sldChg chg="modSp mod">
        <pc:chgData name="Roberto" userId="f2c5d9e3-e1cd-491b-8eea-425a4d9cf1c2" providerId="ADAL" clId="{584408B0-7F55-41A0-9D1A-314741249EED}" dt="2024-11-01T18:51:17.545" v="81" actId="20577"/>
        <pc:sldMkLst>
          <pc:docMk/>
          <pc:sldMk cId="2810335309" sldId="269"/>
        </pc:sldMkLst>
        <pc:spChg chg="mod">
          <ac:chgData name="Roberto" userId="f2c5d9e3-e1cd-491b-8eea-425a4d9cf1c2" providerId="ADAL" clId="{584408B0-7F55-41A0-9D1A-314741249EED}" dt="2024-11-01T18:51:17.545" v="81" actId="20577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584408B0-7F55-41A0-9D1A-314741249EED}" dt="2024-11-01T18:51:03.130" v="59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modSp del mod">
        <pc:chgData name="Roberto" userId="f2c5d9e3-e1cd-491b-8eea-425a4d9cf1c2" providerId="ADAL" clId="{584408B0-7F55-41A0-9D1A-314741249EED}" dt="2024-11-01T19:21:03.969" v="190"/>
        <pc:sldMkLst>
          <pc:docMk/>
          <pc:sldMk cId="2397959521" sldId="274"/>
        </pc:sldMkLst>
        <pc:spChg chg="mod">
          <ac:chgData name="Roberto" userId="f2c5d9e3-e1cd-491b-8eea-425a4d9cf1c2" providerId="ADAL" clId="{584408B0-7F55-41A0-9D1A-314741249EED}" dt="2024-11-01T19:21:03.969" v="190"/>
          <ac:spMkLst>
            <pc:docMk/>
            <pc:sldMk cId="2397959521" sldId="274"/>
            <ac:spMk id="8" creationId="{F37D9BE6-909A-4C7F-BBE0-DD254B394C50}"/>
          </ac:spMkLst>
        </pc:spChg>
      </pc:sldChg>
      <pc:sldChg chg="modSp mod">
        <pc:chgData name="Roberto" userId="f2c5d9e3-e1cd-491b-8eea-425a4d9cf1c2" providerId="ADAL" clId="{584408B0-7F55-41A0-9D1A-314741249EED}" dt="2024-11-01T18:51:32.770" v="82"/>
        <pc:sldMkLst>
          <pc:docMk/>
          <pc:sldMk cId="316382892" sldId="279"/>
        </pc:sldMkLst>
        <pc:spChg chg="mod">
          <ac:chgData name="Roberto" userId="f2c5d9e3-e1cd-491b-8eea-425a4d9cf1c2" providerId="ADAL" clId="{584408B0-7F55-41A0-9D1A-314741249EED}" dt="2024-11-01T18:51:32.770" v="82"/>
          <ac:spMkLst>
            <pc:docMk/>
            <pc:sldMk cId="316382892" sldId="279"/>
            <ac:spMk id="2" creationId="{11664D49-6B6E-4DF3-846D-A8C80EAE4F59}"/>
          </ac:spMkLst>
        </pc:spChg>
      </pc:sldChg>
      <pc:sldChg chg="add ord">
        <pc:chgData name="Roberto" userId="f2c5d9e3-e1cd-491b-8eea-425a4d9cf1c2" providerId="ADAL" clId="{584408B0-7F55-41A0-9D1A-314741249EED}" dt="2024-11-01T18:58:46.656" v="184"/>
        <pc:sldMkLst>
          <pc:docMk/>
          <pc:sldMk cId="2150312610" sldId="292"/>
        </pc:sldMkLst>
      </pc:sldChg>
      <pc:sldChg chg="addSp delSp modSp add mod modAnim">
        <pc:chgData name="Roberto" userId="f2c5d9e3-e1cd-491b-8eea-425a4d9cf1c2" providerId="ADAL" clId="{584408B0-7F55-41A0-9D1A-314741249EED}" dt="2024-11-03T19:25:25.699" v="1520" actId="20577"/>
        <pc:sldMkLst>
          <pc:docMk/>
          <pc:sldMk cId="1564790709" sldId="303"/>
        </pc:sldMkLst>
        <pc:spChg chg="mod">
          <ac:chgData name="Roberto" userId="f2c5d9e3-e1cd-491b-8eea-425a4d9cf1c2" providerId="ADAL" clId="{584408B0-7F55-41A0-9D1A-314741249EED}" dt="2024-11-03T19:25:25.699" v="1520" actId="20577"/>
          <ac:spMkLst>
            <pc:docMk/>
            <pc:sldMk cId="1564790709" sldId="303"/>
            <ac:spMk id="2" creationId="{4C9899B7-DD7E-4ADC-9274-3973C45BB44D}"/>
          </ac:spMkLst>
        </pc:spChg>
        <pc:spChg chg="mod">
          <ac:chgData name="Roberto" userId="f2c5d9e3-e1cd-491b-8eea-425a4d9cf1c2" providerId="ADAL" clId="{584408B0-7F55-41A0-9D1A-314741249EED}" dt="2024-11-03T19:00:41.356" v="1324" actId="1076"/>
          <ac:spMkLst>
            <pc:docMk/>
            <pc:sldMk cId="1564790709" sldId="303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3T19:00:59.514" v="1328" actId="14100"/>
          <ac:spMkLst>
            <pc:docMk/>
            <pc:sldMk cId="1564790709" sldId="303"/>
            <ac:spMk id="9" creationId="{EE3B5461-D477-4C44-B32A-4E6ECAFA004E}"/>
          </ac:spMkLst>
        </pc:spChg>
        <pc:spChg chg="mod">
          <ac:chgData name="Roberto" userId="f2c5d9e3-e1cd-491b-8eea-425a4d9cf1c2" providerId="ADAL" clId="{584408B0-7F55-41A0-9D1A-314741249EED}" dt="2024-11-03T18:59:05.302" v="1201" actId="207"/>
          <ac:spMkLst>
            <pc:docMk/>
            <pc:sldMk cId="1564790709" sldId="303"/>
            <ac:spMk id="10" creationId="{315B540B-CAEF-44C3-8F8E-3A720397D096}"/>
          </ac:spMkLst>
        </pc:spChg>
        <pc:spChg chg="del">
          <ac:chgData name="Roberto" userId="f2c5d9e3-e1cd-491b-8eea-425a4d9cf1c2" providerId="ADAL" clId="{584408B0-7F55-41A0-9D1A-314741249EED}" dt="2024-11-03T18:52:54.896" v="1121" actId="478"/>
          <ac:spMkLst>
            <pc:docMk/>
            <pc:sldMk cId="1564790709" sldId="303"/>
            <ac:spMk id="11" creationId="{90346F21-0588-4724-BC0D-26E15913D3A7}"/>
          </ac:spMkLst>
        </pc:spChg>
        <pc:picChg chg="add mod">
          <ac:chgData name="Roberto" userId="f2c5d9e3-e1cd-491b-8eea-425a4d9cf1c2" providerId="ADAL" clId="{584408B0-7F55-41A0-9D1A-314741249EED}" dt="2024-11-03T18:52:27.101" v="1120" actId="1076"/>
          <ac:picMkLst>
            <pc:docMk/>
            <pc:sldMk cId="1564790709" sldId="303"/>
            <ac:picMk id="3" creationId="{BA1CAAA3-83FD-40D8-BC48-8A8DD6DEB8F8}"/>
          </ac:picMkLst>
        </pc:picChg>
        <pc:picChg chg="del">
          <ac:chgData name="Roberto" userId="f2c5d9e3-e1cd-491b-8eea-425a4d9cf1c2" providerId="ADAL" clId="{584408B0-7F55-41A0-9D1A-314741249EED}" dt="2024-11-03T18:52:19.274" v="1118" actId="478"/>
          <ac:picMkLst>
            <pc:docMk/>
            <pc:sldMk cId="1564790709" sldId="303"/>
            <ac:picMk id="6" creationId="{2F15C89D-9FEA-4958-AA13-F9791F52BCB9}"/>
          </ac:picMkLst>
        </pc:picChg>
      </pc:sldChg>
    </pc:docChg>
  </pc:docChgLst>
  <pc:docChgLst>
    <pc:chgData name="Roberto" userId="f2c5d9e3-e1cd-491b-8eea-425a4d9cf1c2" providerId="ADAL" clId="{B309E2CD-C4E6-41C7-9A98-FD0D4A4154AD}"/>
    <pc:docChg chg="undo custSel addSld delSld modSld sldOrd">
      <pc:chgData name="Roberto" userId="f2c5d9e3-e1cd-491b-8eea-425a4d9cf1c2" providerId="ADAL" clId="{B309E2CD-C4E6-41C7-9A98-FD0D4A4154AD}" dt="2024-10-29T21:18:00.616" v="867" actId="11530"/>
      <pc:docMkLst>
        <pc:docMk/>
      </pc:docMkLst>
      <pc:sldChg chg="addSp delSp modSp mod">
        <pc:chgData name="Roberto" userId="f2c5d9e3-e1cd-491b-8eea-425a4d9cf1c2" providerId="ADAL" clId="{B309E2CD-C4E6-41C7-9A98-FD0D4A4154AD}" dt="2024-10-29T19:14:19.799" v="53" actId="11530"/>
        <pc:sldMkLst>
          <pc:docMk/>
          <pc:sldMk cId="2397959521" sldId="274"/>
        </pc:sldMkLst>
        <pc:spChg chg="mod">
          <ac:chgData name="Roberto" userId="f2c5d9e3-e1cd-491b-8eea-425a4d9cf1c2" providerId="ADAL" clId="{B309E2CD-C4E6-41C7-9A98-FD0D4A4154AD}" dt="2024-10-29T18:31:08.781" v="48" actId="20577"/>
          <ac:spMkLst>
            <pc:docMk/>
            <pc:sldMk cId="2397959521" sldId="274"/>
            <ac:spMk id="2" creationId="{4C9899B7-DD7E-4ADC-9274-3973C45BB44D}"/>
          </ac:spMkLst>
        </pc:spChg>
        <pc:spChg chg="del">
          <ac:chgData name="Roberto" userId="f2c5d9e3-e1cd-491b-8eea-425a4d9cf1c2" providerId="ADAL" clId="{B309E2CD-C4E6-41C7-9A98-FD0D4A4154AD}" dt="2024-10-29T18:31:12.137" v="49" actId="478"/>
          <ac:spMkLst>
            <pc:docMk/>
            <pc:sldMk cId="2397959521" sldId="274"/>
            <ac:spMk id="6" creationId="{CC6BBE68-1E88-4EA6-9F39-CE16305F6F5A}"/>
          </ac:spMkLst>
        </pc:spChg>
        <pc:spChg chg="mod">
          <ac:chgData name="Roberto" userId="f2c5d9e3-e1cd-491b-8eea-425a4d9cf1c2" providerId="ADAL" clId="{B309E2CD-C4E6-41C7-9A98-FD0D4A4154AD}" dt="2024-10-29T18:30:56.511" v="19" actId="6549"/>
          <ac:spMkLst>
            <pc:docMk/>
            <pc:sldMk cId="2397959521" sldId="274"/>
            <ac:spMk id="8" creationId="{F37D9BE6-909A-4C7F-BBE0-DD254B394C50}"/>
          </ac:spMkLst>
        </pc:spChg>
        <pc:picChg chg="del">
          <ac:chgData name="Roberto" userId="f2c5d9e3-e1cd-491b-8eea-425a4d9cf1c2" providerId="ADAL" clId="{B309E2CD-C4E6-41C7-9A98-FD0D4A4154AD}" dt="2024-10-29T19:13:21.765" v="50" actId="478"/>
          <ac:picMkLst>
            <pc:docMk/>
            <pc:sldMk cId="2397959521" sldId="274"/>
            <ac:picMk id="4" creationId="{9509F0EF-F825-487D-BDF2-DB12FB9D16A5}"/>
          </ac:picMkLst>
        </pc:picChg>
        <pc:picChg chg="add mod">
          <ac:chgData name="Roberto" userId="f2c5d9e3-e1cd-491b-8eea-425a4d9cf1c2" providerId="ADAL" clId="{B309E2CD-C4E6-41C7-9A98-FD0D4A4154AD}" dt="2024-10-29T19:14:19.799" v="53" actId="11530"/>
          <ac:picMkLst>
            <pc:docMk/>
            <pc:sldMk cId="2397959521" sldId="274"/>
            <ac:picMk id="5" creationId="{4D568FF1-E6F5-48FB-89A4-B21759A4A86D}"/>
          </ac:picMkLst>
        </pc:picChg>
      </pc:sldChg>
      <pc:sldChg chg="modSp mod">
        <pc:chgData name="Roberto" userId="f2c5d9e3-e1cd-491b-8eea-425a4d9cf1c2" providerId="ADAL" clId="{B309E2CD-C4E6-41C7-9A98-FD0D4A4154AD}" dt="2024-10-29T18:11:30.188" v="12" actId="20577"/>
        <pc:sldMkLst>
          <pc:docMk/>
          <pc:sldMk cId="316382892" sldId="279"/>
        </pc:sldMkLst>
        <pc:spChg chg="mod">
          <ac:chgData name="Roberto" userId="f2c5d9e3-e1cd-491b-8eea-425a4d9cf1c2" providerId="ADAL" clId="{B309E2CD-C4E6-41C7-9A98-FD0D4A4154AD}" dt="2024-10-29T18:11:30.188" v="12" actId="20577"/>
          <ac:spMkLst>
            <pc:docMk/>
            <pc:sldMk cId="316382892" sldId="279"/>
            <ac:spMk id="2" creationId="{11664D49-6B6E-4DF3-846D-A8C80EAE4F59}"/>
          </ac:spMkLst>
        </pc:spChg>
      </pc:sldChg>
    </pc:docChg>
  </pc:docChgLst>
  <pc:docChgLst>
    <pc:chgData name="Roberto Harkovsky da Cunha" userId="f2c5d9e3-e1cd-491b-8eea-425a4d9cf1c2" providerId="ADAL" clId="{775966A3-C369-406D-8867-1ECC6E20787B}"/>
    <pc:docChg chg="modSld">
      <pc:chgData name="Roberto Harkovsky da Cunha" userId="f2c5d9e3-e1cd-491b-8eea-425a4d9cf1c2" providerId="ADAL" clId="{775966A3-C369-406D-8867-1ECC6E20787B}" dt="2024-09-13T23:41:02.138" v="2" actId="1076"/>
      <pc:docMkLst>
        <pc:docMk/>
      </pc:docMkLst>
    </pc:docChg>
  </pc:docChgLst>
  <pc:docChgLst>
    <pc:chgData name="Roberto" userId="f2c5d9e3-e1cd-491b-8eea-425a4d9cf1c2" providerId="ADAL" clId="{4770C196-BD98-48D3-B4D6-8FC79E22774D}"/>
    <pc:docChg chg="undo custSel addSld delSld modSld sldOrd">
      <pc:chgData name="Roberto" userId="f2c5d9e3-e1cd-491b-8eea-425a4d9cf1c2" providerId="ADAL" clId="{4770C196-BD98-48D3-B4D6-8FC79E22774D}" dt="2024-10-22T18:01:44.927" v="2327" actId="20577"/>
      <pc:docMkLst>
        <pc:docMk/>
      </pc:docMkLst>
      <pc:sldChg chg="modSp mod">
        <pc:chgData name="Roberto" userId="f2c5d9e3-e1cd-491b-8eea-425a4d9cf1c2" providerId="ADAL" clId="{4770C196-BD98-48D3-B4D6-8FC79E22774D}" dt="2024-10-21T00:43:50.955" v="1074" actId="20577"/>
        <pc:sldMkLst>
          <pc:docMk/>
          <pc:sldMk cId="2810335309" sldId="269"/>
        </pc:sldMkLst>
        <pc:spChg chg="mod">
          <ac:chgData name="Roberto" userId="f2c5d9e3-e1cd-491b-8eea-425a4d9cf1c2" providerId="ADAL" clId="{4770C196-BD98-48D3-B4D6-8FC79E22774D}" dt="2024-10-21T00:43:50.955" v="1074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addSp delSp modSp mod">
        <pc:chgData name="Roberto" userId="f2c5d9e3-e1cd-491b-8eea-425a4d9cf1c2" providerId="ADAL" clId="{4770C196-BD98-48D3-B4D6-8FC79E22774D}" dt="2024-10-20T23:52:25.575" v="177" actId="1037"/>
        <pc:sldMkLst>
          <pc:docMk/>
          <pc:sldMk cId="2397959521" sldId="274"/>
        </pc:sldMkLst>
        <pc:spChg chg="mod">
          <ac:chgData name="Roberto" userId="f2c5d9e3-e1cd-491b-8eea-425a4d9cf1c2" providerId="ADAL" clId="{4770C196-BD98-48D3-B4D6-8FC79E22774D}" dt="2024-10-20T23:51:41.779" v="125" actId="20577"/>
          <ac:spMkLst>
            <pc:docMk/>
            <pc:sldMk cId="2397959521" sldId="274"/>
            <ac:spMk id="2" creationId="{4C9899B7-DD7E-4ADC-9274-3973C45BB44D}"/>
          </ac:spMkLst>
        </pc:spChg>
        <pc:spChg chg="add mod">
          <ac:chgData name="Roberto" userId="f2c5d9e3-e1cd-491b-8eea-425a4d9cf1c2" providerId="ADAL" clId="{4770C196-BD98-48D3-B4D6-8FC79E22774D}" dt="2024-10-20T23:52:15.895" v="169" actId="20577"/>
          <ac:spMkLst>
            <pc:docMk/>
            <pc:sldMk cId="2397959521" sldId="274"/>
            <ac:spMk id="6" creationId="{CC6BBE68-1E88-4EA6-9F39-CE16305F6F5A}"/>
          </ac:spMkLst>
        </pc:spChg>
        <pc:spChg chg="add mod">
          <ac:chgData name="Roberto" userId="f2c5d9e3-e1cd-491b-8eea-425a4d9cf1c2" providerId="ADAL" clId="{4770C196-BD98-48D3-B4D6-8FC79E22774D}" dt="2024-10-20T23:52:25.575" v="177" actId="1037"/>
          <ac:spMkLst>
            <pc:docMk/>
            <pc:sldMk cId="2397959521" sldId="274"/>
            <ac:spMk id="8" creationId="{F37D9BE6-909A-4C7F-BBE0-DD254B394C50}"/>
          </ac:spMkLst>
        </pc:spChg>
        <pc:spChg chg="del">
          <ac:chgData name="Roberto" userId="f2c5d9e3-e1cd-491b-8eea-425a4d9cf1c2" providerId="ADAL" clId="{4770C196-BD98-48D3-B4D6-8FC79E22774D}" dt="2024-10-20T23:50:04.716" v="73" actId="478"/>
          <ac:spMkLst>
            <pc:docMk/>
            <pc:sldMk cId="2397959521" sldId="274"/>
            <ac:spMk id="12" creationId="{6BCE9018-CB1C-44AD-A6E6-D9FE4A53E629}"/>
          </ac:spMkLst>
        </pc:spChg>
        <pc:picChg chg="add mod">
          <ac:chgData name="Roberto" userId="f2c5d9e3-e1cd-491b-8eea-425a4d9cf1c2" providerId="ADAL" clId="{4770C196-BD98-48D3-B4D6-8FC79E22774D}" dt="2024-10-20T23:50:45.718" v="104" actId="11530"/>
          <ac:picMkLst>
            <pc:docMk/>
            <pc:sldMk cId="2397959521" sldId="274"/>
            <ac:picMk id="4" creationId="{9509F0EF-F825-487D-BDF2-DB12FB9D16A5}"/>
          </ac:picMkLst>
        </pc:picChg>
        <pc:picChg chg="del">
          <ac:chgData name="Roberto" userId="f2c5d9e3-e1cd-491b-8eea-425a4d9cf1c2" providerId="ADAL" clId="{4770C196-BD98-48D3-B4D6-8FC79E22774D}" dt="2024-10-20T23:50:20.172" v="101" actId="478"/>
          <ac:picMkLst>
            <pc:docMk/>
            <pc:sldMk cId="2397959521" sldId="274"/>
            <ac:picMk id="10" creationId="{C8D068AF-A769-4E32-B0A4-4B12218B4B78}"/>
          </ac:picMkLst>
        </pc:picChg>
      </pc:sldChg>
      <pc:sldChg chg="modSp mod">
        <pc:chgData name="Roberto" userId="f2c5d9e3-e1cd-491b-8eea-425a4d9cf1c2" providerId="ADAL" clId="{4770C196-BD98-48D3-B4D6-8FC79E22774D}" dt="2024-10-20T23:49:30.409" v="67" actId="20577"/>
        <pc:sldMkLst>
          <pc:docMk/>
          <pc:sldMk cId="316382892" sldId="279"/>
        </pc:sldMkLst>
        <pc:spChg chg="mod">
          <ac:chgData name="Roberto" userId="f2c5d9e3-e1cd-491b-8eea-425a4d9cf1c2" providerId="ADAL" clId="{4770C196-BD98-48D3-B4D6-8FC79E22774D}" dt="2024-10-20T23:49:30.409" v="67" actId="20577"/>
          <ac:spMkLst>
            <pc:docMk/>
            <pc:sldMk cId="316382892" sldId="279"/>
            <ac:spMk id="2" creationId="{11664D49-6B6E-4DF3-846D-A8C80EAE4F59}"/>
          </ac:spMkLst>
        </pc:spChg>
      </pc:sldChg>
    </pc:docChg>
  </pc:docChgLst>
  <pc:docChgLst>
    <pc:chgData name="Roberto" userId="f2c5d9e3-e1cd-491b-8eea-425a4d9cf1c2" providerId="ADAL" clId="{5F996EF8-9287-45B3-8534-966643FB6E1E}"/>
    <pc:docChg chg="undo custSel addSld delSld modSld sldOrd">
      <pc:chgData name="Roberto" userId="f2c5d9e3-e1cd-491b-8eea-425a4d9cf1c2" providerId="ADAL" clId="{5F996EF8-9287-45B3-8534-966643FB6E1E}" dt="2024-10-18T18:43:20.355" v="531" actId="47"/>
      <pc:docMkLst>
        <pc:docMk/>
      </pc:docMkLst>
      <pc:sldChg chg="ord">
        <pc:chgData name="Roberto" userId="f2c5d9e3-e1cd-491b-8eea-425a4d9cf1c2" providerId="ADAL" clId="{5F996EF8-9287-45B3-8534-966643FB6E1E}" dt="2024-10-11T20:19:05.633" v="3"/>
        <pc:sldMkLst>
          <pc:docMk/>
          <pc:sldMk cId="2810335309" sldId="269"/>
        </pc:sldMkLst>
      </pc:sldChg>
      <pc:sldChg chg="addSp delSp modSp add mod">
        <pc:chgData name="Roberto" userId="f2c5d9e3-e1cd-491b-8eea-425a4d9cf1c2" providerId="ADAL" clId="{5F996EF8-9287-45B3-8534-966643FB6E1E}" dt="2024-10-18T18:31:01.964" v="295" actId="6549"/>
        <pc:sldMkLst>
          <pc:docMk/>
          <pc:sldMk cId="2397959521" sldId="274"/>
        </pc:sldMkLst>
        <pc:spChg chg="mod">
          <ac:chgData name="Roberto" userId="f2c5d9e3-e1cd-491b-8eea-425a4d9cf1c2" providerId="ADAL" clId="{5F996EF8-9287-45B3-8534-966643FB6E1E}" dt="2024-10-18T18:17:50.308" v="212" actId="1076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8T18:27:16.852" v="278" actId="313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1:01.964" v="295" actId="6549"/>
          <ac:spMkLst>
            <pc:docMk/>
            <pc:sldMk cId="2397959521" sldId="274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8T18:17:21.887" v="209" actId="478"/>
          <ac:spMkLst>
            <pc:docMk/>
            <pc:sldMk cId="2397959521" sldId="274"/>
            <ac:spMk id="10" creationId="{5D810E3E-41E1-4BF9-A624-51E7B6895E84}"/>
          </ac:spMkLst>
        </pc:spChg>
        <pc:spChg chg="del">
          <ac:chgData name="Roberto" userId="f2c5d9e3-e1cd-491b-8eea-425a4d9cf1c2" providerId="ADAL" clId="{5F996EF8-9287-45B3-8534-966643FB6E1E}" dt="2024-10-18T18:14:25.123" v="154" actId="478"/>
          <ac:spMkLst>
            <pc:docMk/>
            <pc:sldMk cId="2397959521" sldId="274"/>
            <ac:spMk id="12" creationId="{5F6EC2CF-0D12-4DAE-B195-FDD7DA93C4E0}"/>
          </ac:spMkLst>
        </pc:spChg>
        <pc:spChg chg="del">
          <ac:chgData name="Roberto" userId="f2c5d9e3-e1cd-491b-8eea-425a4d9cf1c2" providerId="ADAL" clId="{5F996EF8-9287-45B3-8534-966643FB6E1E}" dt="2024-10-18T18:17:20.388" v="208" actId="478"/>
          <ac:spMkLst>
            <pc:docMk/>
            <pc:sldMk cId="2397959521" sldId="274"/>
            <ac:spMk id="14" creationId="{A30A832B-B5E1-4152-B419-AF840B17E760}"/>
          </ac:spMkLst>
        </pc:spChg>
        <pc:spChg chg="add mod">
          <ac:chgData name="Roberto" userId="f2c5d9e3-e1cd-491b-8eea-425a4d9cf1c2" providerId="ADAL" clId="{5F996EF8-9287-45B3-8534-966643FB6E1E}" dt="2024-10-18T18:17:56.527" v="214" actId="1076"/>
          <ac:spMkLst>
            <pc:docMk/>
            <pc:sldMk cId="2397959521" sldId="274"/>
            <ac:spMk id="15" creationId="{6458A20D-B4A1-40DB-AA0E-55B15F540A86}"/>
          </ac:spMkLst>
        </pc:spChg>
      </pc:sldChg>
      <pc:sldChg chg="modSp add mod ord">
        <pc:chgData name="Roberto" userId="f2c5d9e3-e1cd-491b-8eea-425a4d9cf1c2" providerId="ADAL" clId="{5F996EF8-9287-45B3-8534-966643FB6E1E}" dt="2024-10-18T18:42:13.308" v="501" actId="20577"/>
        <pc:sldMkLst>
          <pc:docMk/>
          <pc:sldMk cId="316382892" sldId="279"/>
        </pc:sldMkLst>
        <pc:spChg chg="mod">
          <ac:chgData name="Roberto" userId="f2c5d9e3-e1cd-491b-8eea-425a4d9cf1c2" providerId="ADAL" clId="{5F996EF8-9287-45B3-8534-966643FB6E1E}" dt="2024-10-18T18:42:13.308" v="501" actId="20577"/>
          <ac:spMkLst>
            <pc:docMk/>
            <pc:sldMk cId="316382892" sldId="279"/>
            <ac:spMk id="2" creationId="{11664D49-6B6E-4DF3-846D-A8C80EAE4F59}"/>
          </ac:spMkLst>
        </pc:spChg>
      </pc:sldChg>
    </pc:docChg>
  </pc:docChgLst>
  <pc:docChgLst>
    <pc:chgData name="Roberto Harkovsky da Cunha" userId="f2c5d9e3-e1cd-491b-8eea-425a4d9cf1c2" providerId="ADAL" clId="{BE9E9C33-C3D5-47C9-B27B-D7EB420CF0B6}"/>
    <pc:docChg chg="custSel addSld modSld sldOrd">
      <pc:chgData name="Roberto Harkovsky da Cunha" userId="f2c5d9e3-e1cd-491b-8eea-425a4d9cf1c2" providerId="ADAL" clId="{BE9E9C33-C3D5-47C9-B27B-D7EB420CF0B6}" dt="2024-11-04T22:24:44.978" v="31"/>
      <pc:docMkLst>
        <pc:docMk/>
      </pc:docMkLst>
      <pc:sldChg chg="delSp modSp ord">
        <pc:chgData name="Roberto Harkovsky da Cunha" userId="f2c5d9e3-e1cd-491b-8eea-425a4d9cf1c2" providerId="ADAL" clId="{BE9E9C33-C3D5-47C9-B27B-D7EB420CF0B6}" dt="2024-11-04T21:38:17.156" v="28" actId="1076"/>
        <pc:sldMkLst>
          <pc:docMk/>
          <pc:sldMk cId="1564790709" sldId="303"/>
        </pc:sldMkLst>
        <pc:spChg chg="mod">
          <ac:chgData name="Roberto Harkovsky da Cunha" userId="f2c5d9e3-e1cd-491b-8eea-425a4d9cf1c2" providerId="ADAL" clId="{BE9E9C33-C3D5-47C9-B27B-D7EB420CF0B6}" dt="2024-11-04T21:38:12.013" v="27" actId="20577"/>
          <ac:spMkLst>
            <pc:docMk/>
            <pc:sldMk cId="1564790709" sldId="303"/>
            <ac:spMk id="2" creationId="{4C9899B7-DD7E-4ADC-9274-3973C45BB44D}"/>
          </ac:spMkLst>
        </pc:spChg>
        <pc:spChg chg="del">
          <ac:chgData name="Roberto Harkovsky da Cunha" userId="f2c5d9e3-e1cd-491b-8eea-425a4d9cf1c2" providerId="ADAL" clId="{BE9E9C33-C3D5-47C9-B27B-D7EB420CF0B6}" dt="2024-11-04T21:37:57.982" v="4" actId="478"/>
          <ac:spMkLst>
            <pc:docMk/>
            <pc:sldMk cId="1564790709" sldId="303"/>
            <ac:spMk id="7" creationId="{9B133C24-58F1-4C94-BACE-2B59ECE3D0D0}"/>
          </ac:spMkLst>
        </pc:spChg>
        <pc:spChg chg="del">
          <ac:chgData name="Roberto Harkovsky da Cunha" userId="f2c5d9e3-e1cd-491b-8eea-425a4d9cf1c2" providerId="ADAL" clId="{BE9E9C33-C3D5-47C9-B27B-D7EB420CF0B6}" dt="2024-11-04T21:37:56.143" v="3" actId="478"/>
          <ac:spMkLst>
            <pc:docMk/>
            <pc:sldMk cId="1564790709" sldId="303"/>
            <ac:spMk id="9" creationId="{EE3B5461-D477-4C44-B32A-4E6ECAFA004E}"/>
          </ac:spMkLst>
        </pc:spChg>
        <pc:spChg chg="del">
          <ac:chgData name="Roberto Harkovsky da Cunha" userId="f2c5d9e3-e1cd-491b-8eea-425a4d9cf1c2" providerId="ADAL" clId="{BE9E9C33-C3D5-47C9-B27B-D7EB420CF0B6}" dt="2024-11-04T21:37:53.470" v="2" actId="478"/>
          <ac:spMkLst>
            <pc:docMk/>
            <pc:sldMk cId="1564790709" sldId="303"/>
            <ac:spMk id="10" creationId="{315B540B-CAEF-44C3-8F8E-3A720397D096}"/>
          </ac:spMkLst>
        </pc:spChg>
        <pc:picChg chg="mod">
          <ac:chgData name="Roberto Harkovsky da Cunha" userId="f2c5d9e3-e1cd-491b-8eea-425a4d9cf1c2" providerId="ADAL" clId="{BE9E9C33-C3D5-47C9-B27B-D7EB420CF0B6}" dt="2024-11-04T21:38:17.156" v="28" actId="1076"/>
          <ac:picMkLst>
            <pc:docMk/>
            <pc:sldMk cId="1564790709" sldId="303"/>
            <ac:picMk id="3" creationId="{BA1CAAA3-83FD-40D8-BC48-8A8DD6DEB8F8}"/>
          </ac:picMkLst>
        </pc:picChg>
      </pc:sldChg>
    </pc:docChg>
  </pc:docChgLst>
  <pc:docChgLst>
    <pc:chgData name="Roberto" userId="f2c5d9e3-e1cd-491b-8eea-425a4d9cf1c2" providerId="ADAL" clId="{5D94FE28-A81E-4657-AC93-A1AF7B8F9BAF}"/>
    <pc:docChg chg="undo custSel addSld delSld modSld sldOrd">
      <pc:chgData name="Roberto" userId="f2c5d9e3-e1cd-491b-8eea-425a4d9cf1c2" providerId="ADAL" clId="{5D94FE28-A81E-4657-AC93-A1AF7B8F9BAF}" dt="2024-10-20T23:27:23.705" v="1447" actId="207"/>
      <pc:docMkLst>
        <pc:docMk/>
      </pc:docMkLst>
      <pc:sldChg chg="modSp mod">
        <pc:chgData name="Roberto" userId="f2c5d9e3-e1cd-491b-8eea-425a4d9cf1c2" providerId="ADAL" clId="{5D94FE28-A81E-4657-AC93-A1AF7B8F9BAF}" dt="2024-10-18T20:00:57.167" v="821" actId="255"/>
        <pc:sldMkLst>
          <pc:docMk/>
          <pc:sldMk cId="2810335309" sldId="269"/>
        </pc:sldMkLst>
        <pc:spChg chg="mod">
          <ac:chgData name="Roberto" userId="f2c5d9e3-e1cd-491b-8eea-425a4d9cf1c2" providerId="ADAL" clId="{5D94FE28-A81E-4657-AC93-A1AF7B8F9BAF}" dt="2024-10-18T20:00:57.167" v="821" actId="255"/>
          <ac:spMkLst>
            <pc:docMk/>
            <pc:sldMk cId="2810335309" sldId="269"/>
            <ac:spMk id="3" creationId="{F125DC42-9387-494C-806E-173A08A96FDB}"/>
          </ac:spMkLst>
        </pc:spChg>
      </pc:sldChg>
      <pc:sldChg chg="delSp modSp del mod">
        <pc:chgData name="Roberto" userId="f2c5d9e3-e1cd-491b-8eea-425a4d9cf1c2" providerId="ADAL" clId="{5D94FE28-A81E-4657-AC93-A1AF7B8F9BAF}" dt="2024-10-20T18:25:37.360" v="989" actId="207"/>
        <pc:sldMkLst>
          <pc:docMk/>
          <pc:sldMk cId="2397959521" sldId="274"/>
        </pc:sldMkLst>
        <pc:spChg chg="mod">
          <ac:chgData name="Roberto" userId="f2c5d9e3-e1cd-491b-8eea-425a4d9cf1c2" providerId="ADAL" clId="{5D94FE28-A81E-4657-AC93-A1AF7B8F9BAF}" dt="2024-10-18T18:46:31.541" v="39" actId="20577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8:46:36.977" v="41" actId="1076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46:49.279" v="72" actId="20577"/>
          <ac:spMkLst>
            <pc:docMk/>
            <pc:sldMk cId="2397959521" sldId="274"/>
            <ac:spMk id="8" creationId="{2990C0E0-B9D0-44D4-9632-745FC438C08A}"/>
          </ac:spMkLst>
        </pc:spChg>
        <pc:spChg chg="mod">
          <ac:chgData name="Roberto" userId="f2c5d9e3-e1cd-491b-8eea-425a4d9cf1c2" providerId="ADAL" clId="{5D94FE28-A81E-4657-AC93-A1AF7B8F9BAF}" dt="2024-10-20T18:25:37.360" v="989" actId="207"/>
          <ac:spMkLst>
            <pc:docMk/>
            <pc:sldMk cId="2397959521" sldId="274"/>
            <ac:spMk id="12" creationId="{6BCE9018-CB1C-44AD-A6E6-D9FE4A53E629}"/>
          </ac:spMkLst>
        </pc:spChg>
        <pc:spChg chg="del">
          <ac:chgData name="Roberto" userId="f2c5d9e3-e1cd-491b-8eea-425a4d9cf1c2" providerId="ADAL" clId="{5D94FE28-A81E-4657-AC93-A1AF7B8F9BAF}" dt="2024-10-18T18:46:34.770" v="40" actId="478"/>
          <ac:spMkLst>
            <pc:docMk/>
            <pc:sldMk cId="2397959521" sldId="274"/>
            <ac:spMk id="15" creationId="{6458A20D-B4A1-40DB-AA0E-55B15F540A86}"/>
          </ac:spMkLst>
        </pc:spChg>
        <pc:picChg chg="del">
          <ac:chgData name="Roberto" userId="f2c5d9e3-e1cd-491b-8eea-425a4d9cf1c2" providerId="ADAL" clId="{5D94FE28-A81E-4657-AC93-A1AF7B8F9BAF}" dt="2024-10-18T18:46:38.475" v="42" actId="478"/>
          <ac:picMkLst>
            <pc:docMk/>
            <pc:sldMk cId="2397959521" sldId="274"/>
            <ac:picMk id="11" creationId="{3113FB64-EB63-4314-A60A-6D6B7721AD0D}"/>
          </ac:picMkLst>
        </pc:picChg>
      </pc:sldChg>
      <pc:sldChg chg="add del">
        <pc:chgData name="Roberto" userId="f2c5d9e3-e1cd-491b-8eea-425a4d9cf1c2" providerId="ADAL" clId="{5D94FE28-A81E-4657-AC93-A1AF7B8F9BAF}" dt="2024-10-18T20:00:41.200" v="806"/>
        <pc:sldMkLst>
          <pc:docMk/>
          <pc:sldMk cId="316382892" sldId="279"/>
        </pc:sldMkLst>
      </pc:sldChg>
    </pc:docChg>
  </pc:docChgLst>
  <pc:docChgLst>
    <pc:chgData name="Roberto Harkovsky da Cunha" userId="f2c5d9e3-e1cd-491b-8eea-425a4d9cf1c2" providerId="ADAL" clId="{65A5AE60-2496-43D4-8EC2-4FC25BE6D085}"/>
    <pc:docChg chg="undo custSel delSld modSld">
      <pc:chgData name="Roberto Harkovsky da Cunha" userId="f2c5d9e3-e1cd-491b-8eea-425a4d9cf1c2" providerId="ADAL" clId="{65A5AE60-2496-43D4-8EC2-4FC25BE6D085}" dt="2024-11-08T23:56:36.484" v="42" actId="6549"/>
      <pc:docMkLst>
        <pc:docMk/>
      </pc:docMkLst>
      <pc:sldChg chg="modSp">
        <pc:chgData name="Roberto Harkovsky da Cunha" userId="f2c5d9e3-e1cd-491b-8eea-425a4d9cf1c2" providerId="ADAL" clId="{65A5AE60-2496-43D4-8EC2-4FC25BE6D085}" dt="2024-11-08T23:56:36.484" v="42" actId="6549"/>
        <pc:sldMkLst>
          <pc:docMk/>
          <pc:sldMk cId="2810335309" sldId="269"/>
        </pc:sldMkLst>
        <pc:spChg chg="mod">
          <ac:chgData name="Roberto Harkovsky da Cunha" userId="f2c5d9e3-e1cd-491b-8eea-425a4d9cf1c2" providerId="ADAL" clId="{65A5AE60-2496-43D4-8EC2-4FC25BE6D085}" dt="2024-11-08T23:56:34.129" v="41" actId="20577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 Harkovsky da Cunha" userId="f2c5d9e3-e1cd-491b-8eea-425a4d9cf1c2" providerId="ADAL" clId="{65A5AE60-2496-43D4-8EC2-4FC25BE6D085}" dt="2024-11-08T23:56:36.484" v="42" actId="6549"/>
          <ac:spMkLst>
            <pc:docMk/>
            <pc:sldMk cId="2810335309" sldId="269"/>
            <ac:spMk id="3" creationId="{F125DC42-9387-494C-806E-173A08A96FDB}"/>
          </ac:spMkLst>
        </pc:spChg>
      </pc:sldChg>
      <pc:sldChg chg="modSp">
        <pc:chgData name="Roberto Harkovsky da Cunha" userId="f2c5d9e3-e1cd-491b-8eea-425a4d9cf1c2" providerId="ADAL" clId="{65A5AE60-2496-43D4-8EC2-4FC25BE6D085}" dt="2024-11-08T23:47:53.741" v="6" actId="1036"/>
        <pc:sldMkLst>
          <pc:docMk/>
          <pc:sldMk cId="2397959521" sldId="274"/>
        </pc:sldMkLst>
        <pc:picChg chg="mod">
          <ac:chgData name="Roberto Harkovsky da Cunha" userId="f2c5d9e3-e1cd-491b-8eea-425a4d9cf1c2" providerId="ADAL" clId="{65A5AE60-2496-43D4-8EC2-4FC25BE6D085}" dt="2024-11-08T23:47:53.741" v="6" actId="1036"/>
          <ac:picMkLst>
            <pc:docMk/>
            <pc:sldMk cId="2397959521" sldId="274"/>
            <ac:picMk id="4" creationId="{EDCDAFD0-978A-4ECF-B621-AA617A161B5C}"/>
          </ac:picMkLst>
        </pc:picChg>
      </pc:sldChg>
      <pc:sldChg chg="modSp">
        <pc:chgData name="Roberto Harkovsky da Cunha" userId="f2c5d9e3-e1cd-491b-8eea-425a4d9cf1c2" providerId="ADAL" clId="{65A5AE60-2496-43D4-8EC2-4FC25BE6D085}" dt="2024-11-08T23:56:23.344" v="30" actId="20577"/>
        <pc:sldMkLst>
          <pc:docMk/>
          <pc:sldMk cId="316382892" sldId="279"/>
        </pc:sldMkLst>
        <pc:spChg chg="mod">
          <ac:chgData name="Roberto Harkovsky da Cunha" userId="f2c5d9e3-e1cd-491b-8eea-425a4d9cf1c2" providerId="ADAL" clId="{65A5AE60-2496-43D4-8EC2-4FC25BE6D085}" dt="2024-11-08T23:56:23.344" v="30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addSp delSp del delAnim modAnim">
        <pc:chgData name="Roberto Harkovsky da Cunha" userId="f2c5d9e3-e1cd-491b-8eea-425a4d9cf1c2" providerId="ADAL" clId="{65A5AE60-2496-43D4-8EC2-4FC25BE6D085}" dt="2024-11-08T23:56:12.398" v="20" actId="2696"/>
        <pc:sldMkLst>
          <pc:docMk/>
          <pc:sldMk cId="1564790709" sldId="303"/>
        </pc:sldMkLst>
        <pc:picChg chg="add del">
          <ac:chgData name="Roberto Harkovsky da Cunha" userId="f2c5d9e3-e1cd-491b-8eea-425a4d9cf1c2" providerId="ADAL" clId="{65A5AE60-2496-43D4-8EC2-4FC25BE6D085}" dt="2024-11-08T23:44:10.240" v="1" actId="478"/>
          <ac:picMkLst>
            <pc:docMk/>
            <pc:sldMk cId="1564790709" sldId="303"/>
            <ac:picMk id="3" creationId="{3E9126B9-FCD1-48E3-A564-604D2F973021}"/>
          </ac:picMkLst>
        </pc:picChg>
      </pc:sldChg>
      <pc:sldChg chg="addSp delSp modSp addAnim delAnim modAnim">
        <pc:chgData name="Roberto Harkovsky da Cunha" userId="f2c5d9e3-e1cd-491b-8eea-425a4d9cf1c2" providerId="ADAL" clId="{65A5AE60-2496-43D4-8EC2-4FC25BE6D085}" dt="2024-11-08T23:50:11.394" v="12"/>
        <pc:sldMkLst>
          <pc:docMk/>
          <pc:sldMk cId="770369761" sldId="316"/>
        </pc:sldMkLst>
        <pc:picChg chg="add del">
          <ac:chgData name="Roberto Harkovsky da Cunha" userId="f2c5d9e3-e1cd-491b-8eea-425a4d9cf1c2" providerId="ADAL" clId="{65A5AE60-2496-43D4-8EC2-4FC25BE6D085}" dt="2024-11-08T23:48:45.857" v="7" actId="478"/>
          <ac:picMkLst>
            <pc:docMk/>
            <pc:sldMk cId="770369761" sldId="316"/>
            <ac:picMk id="3" creationId="{2BE50860-8999-46D7-B517-55232F277634}"/>
          </ac:picMkLst>
        </pc:picChg>
        <pc:picChg chg="add mod">
          <ac:chgData name="Roberto Harkovsky da Cunha" userId="f2c5d9e3-e1cd-491b-8eea-425a4d9cf1c2" providerId="ADAL" clId="{65A5AE60-2496-43D4-8EC2-4FC25BE6D085}" dt="2024-11-08T23:50:11.394" v="12"/>
          <ac:picMkLst>
            <pc:docMk/>
            <pc:sldMk cId="770369761" sldId="316"/>
            <ac:picMk id="4" creationId="{7AAD940F-3656-40FA-88A7-E0349345671C}"/>
          </ac:picMkLst>
        </pc:picChg>
      </pc:sldChg>
      <pc:sldChg chg="addSp delSp modSp delAnim modAnim">
        <pc:chgData name="Roberto Harkovsky da Cunha" userId="f2c5d9e3-e1cd-491b-8eea-425a4d9cf1c2" providerId="ADAL" clId="{65A5AE60-2496-43D4-8EC2-4FC25BE6D085}" dt="2024-11-08T23:51:30.793" v="15"/>
        <pc:sldMkLst>
          <pc:docMk/>
          <pc:sldMk cId="933332359" sldId="317"/>
        </pc:sldMkLst>
        <pc:picChg chg="add mod">
          <ac:chgData name="Roberto Harkovsky da Cunha" userId="f2c5d9e3-e1cd-491b-8eea-425a4d9cf1c2" providerId="ADAL" clId="{65A5AE60-2496-43D4-8EC2-4FC25BE6D085}" dt="2024-11-08T23:51:30.793" v="15"/>
          <ac:picMkLst>
            <pc:docMk/>
            <pc:sldMk cId="933332359" sldId="317"/>
            <ac:picMk id="3" creationId="{8E591A14-F11A-4AE0-A293-BF466550EA00}"/>
          </ac:picMkLst>
        </pc:picChg>
        <pc:picChg chg="del">
          <ac:chgData name="Roberto Harkovsky da Cunha" userId="f2c5d9e3-e1cd-491b-8eea-425a4d9cf1c2" providerId="ADAL" clId="{65A5AE60-2496-43D4-8EC2-4FC25BE6D085}" dt="2024-11-08T23:49:10.003" v="8" actId="478"/>
          <ac:picMkLst>
            <pc:docMk/>
            <pc:sldMk cId="933332359" sldId="317"/>
            <ac:picMk id="5" creationId="{B154072E-5534-4C84-B4EA-0F595B4C5B3E}"/>
          </ac:picMkLst>
        </pc:picChg>
      </pc:sldChg>
      <pc:sldChg chg="addSp delSp modSp delAnim modAnim">
        <pc:chgData name="Roberto Harkovsky da Cunha" userId="f2c5d9e3-e1cd-491b-8eea-425a4d9cf1c2" providerId="ADAL" clId="{65A5AE60-2496-43D4-8EC2-4FC25BE6D085}" dt="2024-11-08T23:55:42.007" v="19" actId="478"/>
        <pc:sldMkLst>
          <pc:docMk/>
          <pc:sldMk cId="1830267965" sldId="318"/>
        </pc:sldMkLst>
        <pc:picChg chg="add del mod">
          <ac:chgData name="Roberto Harkovsky da Cunha" userId="f2c5d9e3-e1cd-491b-8eea-425a4d9cf1c2" providerId="ADAL" clId="{65A5AE60-2496-43D4-8EC2-4FC25BE6D085}" dt="2024-11-08T23:55:42.007" v="19" actId="478"/>
          <ac:picMkLst>
            <pc:docMk/>
            <pc:sldMk cId="1830267965" sldId="318"/>
            <ac:picMk id="3" creationId="{E49F9BF7-E7F5-4BF6-AC53-23D9771EC8DC}"/>
          </ac:picMkLst>
        </pc:picChg>
        <pc:picChg chg="del">
          <ac:chgData name="Roberto Harkovsky da Cunha" userId="f2c5d9e3-e1cd-491b-8eea-425a4d9cf1c2" providerId="ADAL" clId="{65A5AE60-2496-43D4-8EC2-4FC25BE6D085}" dt="2024-11-08T23:49:30.819" v="9" actId="478"/>
          <ac:picMkLst>
            <pc:docMk/>
            <pc:sldMk cId="1830267965" sldId="318"/>
            <ac:picMk id="4" creationId="{19DA5507-2A40-4507-A88D-7D8C6E57A12E}"/>
          </ac:picMkLst>
        </pc:picChg>
      </pc:sldChg>
      <pc:sldChg chg="delSp delAnim">
        <pc:chgData name="Roberto Harkovsky da Cunha" userId="f2c5d9e3-e1cd-491b-8eea-425a4d9cf1c2" providerId="ADAL" clId="{65A5AE60-2496-43D4-8EC2-4FC25BE6D085}" dt="2024-11-08T23:44:54.483" v="2" actId="478"/>
        <pc:sldMkLst>
          <pc:docMk/>
          <pc:sldMk cId="3731985672" sldId="323"/>
        </pc:sldMkLst>
        <pc:picChg chg="del">
          <ac:chgData name="Roberto Harkovsky da Cunha" userId="f2c5d9e3-e1cd-491b-8eea-425a4d9cf1c2" providerId="ADAL" clId="{65A5AE60-2496-43D4-8EC2-4FC25BE6D085}" dt="2024-11-08T23:44:54.483" v="2" actId="478"/>
          <ac:picMkLst>
            <pc:docMk/>
            <pc:sldMk cId="3731985672" sldId="323"/>
            <ac:picMk id="3" creationId="{02C42BA7-E482-43FD-8192-ACF26EC5896C}"/>
          </ac:picMkLst>
        </pc:picChg>
      </pc:sldChg>
    </pc:docChg>
  </pc:docChgLst>
  <pc:docChgLst>
    <pc:chgData name="Roberto" userId="f2c5d9e3-e1cd-491b-8eea-425a4d9cf1c2" providerId="ADAL" clId="{AC792797-408E-4147-AC09-80573479E1F3}"/>
    <pc:docChg chg="undo redo custSel addSld delSld modSld sldOrd">
      <pc:chgData name="Roberto" userId="f2c5d9e3-e1cd-491b-8eea-425a4d9cf1c2" providerId="ADAL" clId="{AC792797-408E-4147-AC09-80573479E1F3}" dt="2024-11-07T17:32:26.068" v="4193" actId="20577"/>
      <pc:docMkLst>
        <pc:docMk/>
      </pc:docMkLst>
      <pc:sldChg chg="addSp delSp modSp mod">
        <pc:chgData name="Roberto" userId="f2c5d9e3-e1cd-491b-8eea-425a4d9cf1c2" providerId="ADAL" clId="{AC792797-408E-4147-AC09-80573479E1F3}" dt="2024-11-05T22:49:11.012" v="908" actId="2711"/>
        <pc:sldMkLst>
          <pc:docMk/>
          <pc:sldMk cId="2397959521" sldId="274"/>
        </pc:sldMkLst>
        <pc:spChg chg="mod">
          <ac:chgData name="Roberto" userId="f2c5d9e3-e1cd-491b-8eea-425a4d9cf1c2" providerId="ADAL" clId="{AC792797-408E-4147-AC09-80573479E1F3}" dt="2024-11-05T22:16:03.016" v="88" actId="6549"/>
          <ac:spMkLst>
            <pc:docMk/>
            <pc:sldMk cId="2397959521" sldId="274"/>
            <ac:spMk id="2" creationId="{4C9899B7-DD7E-4ADC-9274-3973C45BB44D}"/>
          </ac:spMkLst>
        </pc:spChg>
        <pc:spChg chg="add mod">
          <ac:chgData name="Roberto" userId="f2c5d9e3-e1cd-491b-8eea-425a4d9cf1c2" providerId="ADAL" clId="{AC792797-408E-4147-AC09-80573479E1F3}" dt="2024-11-05T22:17:50.724" v="135" actId="207"/>
          <ac:spMkLst>
            <pc:docMk/>
            <pc:sldMk cId="2397959521" sldId="274"/>
            <ac:spMk id="6" creationId="{D6DB33BB-F7B4-466E-A80C-9819E0C5F803}"/>
          </ac:spMkLst>
        </pc:spChg>
        <pc:spChg chg="add mod">
          <ac:chgData name="Roberto" userId="f2c5d9e3-e1cd-491b-8eea-425a4d9cf1c2" providerId="ADAL" clId="{AC792797-408E-4147-AC09-80573479E1F3}" dt="2024-11-05T22:16:12.681" v="90" actId="1076"/>
          <ac:spMkLst>
            <pc:docMk/>
            <pc:sldMk cId="2397959521" sldId="274"/>
            <ac:spMk id="7" creationId="{3F9F8484-7495-4B49-9C25-36524557084E}"/>
          </ac:spMkLst>
        </pc:spChg>
        <pc:spChg chg="mod">
          <ac:chgData name="Roberto" userId="f2c5d9e3-e1cd-491b-8eea-425a4d9cf1c2" providerId="ADAL" clId="{AC792797-408E-4147-AC09-80573479E1F3}" dt="2024-11-05T22:49:11.012" v="908" actId="2711"/>
          <ac:spMkLst>
            <pc:docMk/>
            <pc:sldMk cId="2397959521" sldId="274"/>
            <ac:spMk id="8" creationId="{F37D9BE6-909A-4C7F-BBE0-DD254B394C50}"/>
          </ac:spMkLst>
        </pc:spChg>
        <pc:picChg chg="add mod">
          <ac:chgData name="Roberto" userId="f2c5d9e3-e1cd-491b-8eea-425a4d9cf1c2" providerId="ADAL" clId="{AC792797-408E-4147-AC09-80573479E1F3}" dt="2024-11-05T22:17:19.428" v="99" actId="11530"/>
          <ac:picMkLst>
            <pc:docMk/>
            <pc:sldMk cId="2397959521" sldId="274"/>
            <ac:picMk id="4" creationId="{EDCDAFD0-978A-4ECF-B621-AA617A161B5C}"/>
          </ac:picMkLst>
        </pc:picChg>
        <pc:picChg chg="del">
          <ac:chgData name="Roberto" userId="f2c5d9e3-e1cd-491b-8eea-425a4d9cf1c2" providerId="ADAL" clId="{AC792797-408E-4147-AC09-80573479E1F3}" dt="2024-11-05T22:17:11.068" v="96" actId="478"/>
          <ac:picMkLst>
            <pc:docMk/>
            <pc:sldMk cId="2397959521" sldId="274"/>
            <ac:picMk id="5" creationId="{4D568FF1-E6F5-48FB-89A4-B21759A4A86D}"/>
          </ac:picMkLst>
        </pc:picChg>
      </pc:sldChg>
      <pc:sldChg chg="addSp delSp modSp mod delAnim chgLayout">
        <pc:chgData name="Roberto" userId="f2c5d9e3-e1cd-491b-8eea-425a4d9cf1c2" providerId="ADAL" clId="{AC792797-408E-4147-AC09-80573479E1F3}" dt="2024-11-05T17:54:00.432" v="13" actId="700"/>
        <pc:sldMkLst>
          <pc:docMk/>
          <pc:sldMk cId="1564790709" sldId="303"/>
        </pc:sldMkLst>
        <pc:spChg chg="mod ord">
          <ac:chgData name="Roberto" userId="f2c5d9e3-e1cd-491b-8eea-425a4d9cf1c2" providerId="ADAL" clId="{AC792797-408E-4147-AC09-80573479E1F3}" dt="2024-11-05T17:54:00.432" v="13" actId="700"/>
          <ac:spMkLst>
            <pc:docMk/>
            <pc:sldMk cId="1564790709" sldId="303"/>
            <ac:spMk id="2" creationId="{4C9899B7-DD7E-4ADC-9274-3973C45BB44D}"/>
          </ac:spMkLst>
        </pc:spChg>
        <pc:spChg chg="add del mod ord">
          <ac:chgData name="Roberto" userId="f2c5d9e3-e1cd-491b-8eea-425a4d9cf1c2" providerId="ADAL" clId="{AC792797-408E-4147-AC09-80573479E1F3}" dt="2024-11-05T17:54:00.432" v="13" actId="700"/>
          <ac:spMkLst>
            <pc:docMk/>
            <pc:sldMk cId="1564790709" sldId="303"/>
            <ac:spMk id="4" creationId="{70ABA8CD-B1EA-4BCE-B2E9-55D289E5E0B8}"/>
          </ac:spMkLst>
        </pc:spChg>
        <pc:picChg chg="del">
          <ac:chgData name="Roberto" userId="f2c5d9e3-e1cd-491b-8eea-425a4d9cf1c2" providerId="ADAL" clId="{AC792797-408E-4147-AC09-80573479E1F3}" dt="2024-11-05T17:52:37.001" v="0" actId="478"/>
          <ac:picMkLst>
            <pc:docMk/>
            <pc:sldMk cId="1564790709" sldId="303"/>
            <ac:picMk id="3" creationId="{BA1CAAA3-83FD-40D8-BC48-8A8DD6DEB8F8}"/>
          </ac:picMkLst>
        </pc:picChg>
      </pc:sldChg>
      <pc:sldChg chg="addSp delSp modSp add mod">
        <pc:chgData name="Roberto" userId="f2c5d9e3-e1cd-491b-8eea-425a4d9cf1c2" providerId="ADAL" clId="{AC792797-408E-4147-AC09-80573479E1F3}" dt="2024-11-06T18:45:52.526" v="2185" actId="14100"/>
        <pc:sldMkLst>
          <pc:docMk/>
          <pc:sldMk cId="1095288196" sldId="304"/>
        </pc:sldMkLst>
        <pc:spChg chg="mod">
          <ac:chgData name="Roberto" userId="f2c5d9e3-e1cd-491b-8eea-425a4d9cf1c2" providerId="ADAL" clId="{AC792797-408E-4147-AC09-80573479E1F3}" dt="2024-11-05T22:19:03.182" v="183" actId="20577"/>
          <ac:spMkLst>
            <pc:docMk/>
            <pc:sldMk cId="1095288196" sldId="304"/>
            <ac:spMk id="2" creationId="{4C9899B7-DD7E-4ADC-9274-3973C45BB44D}"/>
          </ac:spMkLst>
        </pc:spChg>
        <pc:spChg chg="mod">
          <ac:chgData name="Roberto" userId="f2c5d9e3-e1cd-491b-8eea-425a4d9cf1c2" providerId="ADAL" clId="{AC792797-408E-4147-AC09-80573479E1F3}" dt="2024-11-05T22:22:59.903" v="354" actId="1076"/>
          <ac:spMkLst>
            <pc:docMk/>
            <pc:sldMk cId="1095288196" sldId="304"/>
            <ac:spMk id="6" creationId="{D6DB33BB-F7B4-466E-A80C-9819E0C5F803}"/>
          </ac:spMkLst>
        </pc:spChg>
        <pc:spChg chg="mod">
          <ac:chgData name="Roberto" userId="f2c5d9e3-e1cd-491b-8eea-425a4d9cf1c2" providerId="ADAL" clId="{AC792797-408E-4147-AC09-80573479E1F3}" dt="2024-11-05T22:22:56.951" v="353" actId="1076"/>
          <ac:spMkLst>
            <pc:docMk/>
            <pc:sldMk cId="1095288196" sldId="304"/>
            <ac:spMk id="7" creationId="{3F9F8484-7495-4B49-9C25-36524557084E}"/>
          </ac:spMkLst>
        </pc:spChg>
        <pc:spChg chg="mod">
          <ac:chgData name="Roberto" userId="f2c5d9e3-e1cd-491b-8eea-425a4d9cf1c2" providerId="ADAL" clId="{AC792797-408E-4147-AC09-80573479E1F3}" dt="2024-11-05T22:49:17.537" v="909" actId="2711"/>
          <ac:spMkLst>
            <pc:docMk/>
            <pc:sldMk cId="1095288196" sldId="304"/>
            <ac:spMk id="8" creationId="{F37D9BE6-909A-4C7F-BBE0-DD254B394C50}"/>
          </ac:spMkLst>
        </pc:spChg>
        <pc:spChg chg="add mod">
          <ac:chgData name="Roberto" userId="f2c5d9e3-e1cd-491b-8eea-425a4d9cf1c2" providerId="ADAL" clId="{AC792797-408E-4147-AC09-80573479E1F3}" dt="2024-11-06T18:45:52.526" v="2185" actId="14100"/>
          <ac:spMkLst>
            <pc:docMk/>
            <pc:sldMk cId="1095288196" sldId="304"/>
            <ac:spMk id="11" creationId="{F32D7F02-6999-4C58-A624-45CB9665C251}"/>
          </ac:spMkLst>
        </pc:spChg>
        <pc:picChg chg="del">
          <ac:chgData name="Roberto" userId="f2c5d9e3-e1cd-491b-8eea-425a4d9cf1c2" providerId="ADAL" clId="{AC792797-408E-4147-AC09-80573479E1F3}" dt="2024-11-05T22:19:45.357" v="190" actId="478"/>
          <ac:picMkLst>
            <pc:docMk/>
            <pc:sldMk cId="1095288196" sldId="304"/>
            <ac:picMk id="4" creationId="{EDCDAFD0-978A-4ECF-B621-AA617A161B5C}"/>
          </ac:picMkLst>
        </pc:picChg>
        <pc:picChg chg="add mod">
          <ac:chgData name="Roberto" userId="f2c5d9e3-e1cd-491b-8eea-425a4d9cf1c2" providerId="ADAL" clId="{AC792797-408E-4147-AC09-80573479E1F3}" dt="2024-11-05T22:18:56.938" v="182" actId="207"/>
          <ac:picMkLst>
            <pc:docMk/>
            <pc:sldMk cId="1095288196" sldId="304"/>
            <ac:picMk id="5" creationId="{093CA697-EA7A-4E93-9421-4A2BE66933B0}"/>
          </ac:picMkLst>
        </pc:picChg>
        <pc:picChg chg="add mod">
          <ac:chgData name="Roberto" userId="f2c5d9e3-e1cd-491b-8eea-425a4d9cf1c2" providerId="ADAL" clId="{AC792797-408E-4147-AC09-80573479E1F3}" dt="2024-11-05T22:20:00.308" v="281" actId="11530"/>
          <ac:picMkLst>
            <pc:docMk/>
            <pc:sldMk cId="1095288196" sldId="304"/>
            <ac:picMk id="10" creationId="{196D438E-26B8-4C52-BCCE-CF39CFA62652}"/>
          </ac:picMkLst>
        </pc:picChg>
      </pc:sldChg>
      <pc:sldChg chg="addSp delSp modSp add mod ord">
        <pc:chgData name="Roberto" userId="f2c5d9e3-e1cd-491b-8eea-425a4d9cf1c2" providerId="ADAL" clId="{AC792797-408E-4147-AC09-80573479E1F3}" dt="2024-11-05T22:49:32.019" v="911" actId="2711"/>
        <pc:sldMkLst>
          <pc:docMk/>
          <pc:sldMk cId="1508076630" sldId="305"/>
        </pc:sldMkLst>
        <pc:spChg chg="mod">
          <ac:chgData name="Roberto" userId="f2c5d9e3-e1cd-491b-8eea-425a4d9cf1c2" providerId="ADAL" clId="{AC792797-408E-4147-AC09-80573479E1F3}" dt="2024-11-05T22:32:46.511" v="459" actId="27636"/>
          <ac:spMkLst>
            <pc:docMk/>
            <pc:sldMk cId="1508076630" sldId="305"/>
            <ac:spMk id="2" creationId="{4C9899B7-DD7E-4ADC-9274-3973C45BB44D}"/>
          </ac:spMkLst>
        </pc:spChg>
        <pc:spChg chg="mod">
          <ac:chgData name="Roberto" userId="f2c5d9e3-e1cd-491b-8eea-425a4d9cf1c2" providerId="ADAL" clId="{AC792797-408E-4147-AC09-80573479E1F3}" dt="2024-11-05T22:37:25.816" v="654" actId="207"/>
          <ac:spMkLst>
            <pc:docMk/>
            <pc:sldMk cId="1508076630" sldId="305"/>
            <ac:spMk id="6" creationId="{D6DB33BB-F7B4-466E-A80C-9819E0C5F803}"/>
          </ac:spMkLst>
        </pc:spChg>
        <pc:spChg chg="del mod ord">
          <ac:chgData name="Roberto" userId="f2c5d9e3-e1cd-491b-8eea-425a4d9cf1c2" providerId="ADAL" clId="{AC792797-408E-4147-AC09-80573479E1F3}" dt="2024-11-05T22:32:16.392" v="437" actId="478"/>
          <ac:spMkLst>
            <pc:docMk/>
            <pc:sldMk cId="1508076630" sldId="305"/>
            <ac:spMk id="7" creationId="{3F9F8484-7495-4B49-9C25-36524557084E}"/>
          </ac:spMkLst>
        </pc:spChg>
        <pc:spChg chg="mod">
          <ac:chgData name="Roberto" userId="f2c5d9e3-e1cd-491b-8eea-425a4d9cf1c2" providerId="ADAL" clId="{AC792797-408E-4147-AC09-80573479E1F3}" dt="2024-11-05T22:49:32.019" v="911" actId="2711"/>
          <ac:spMkLst>
            <pc:docMk/>
            <pc:sldMk cId="1508076630" sldId="305"/>
            <ac:spMk id="8" creationId="{F37D9BE6-909A-4C7F-BBE0-DD254B394C50}"/>
          </ac:spMkLst>
        </pc:spChg>
        <pc:picChg chg="add del mod">
          <ac:chgData name="Roberto" userId="f2c5d9e3-e1cd-491b-8eea-425a4d9cf1c2" providerId="ADAL" clId="{AC792797-408E-4147-AC09-80573479E1F3}" dt="2024-11-05T22:34:58.797" v="463" actId="478"/>
          <ac:picMkLst>
            <pc:docMk/>
            <pc:sldMk cId="1508076630" sldId="305"/>
            <ac:picMk id="4" creationId="{C51B4FB7-CC42-4F01-979F-3A1C68ABEE03}"/>
          </ac:picMkLst>
        </pc:picChg>
        <pc:picChg chg="del">
          <ac:chgData name="Roberto" userId="f2c5d9e3-e1cd-491b-8eea-425a4d9cf1c2" providerId="ADAL" clId="{AC792797-408E-4147-AC09-80573479E1F3}" dt="2024-11-05T22:26:56.616" v="368" actId="478"/>
          <ac:picMkLst>
            <pc:docMk/>
            <pc:sldMk cId="1508076630" sldId="305"/>
            <ac:picMk id="5" creationId="{093CA697-EA7A-4E93-9421-4A2BE66933B0}"/>
          </ac:picMkLst>
        </pc:picChg>
        <pc:picChg chg="del">
          <ac:chgData name="Roberto" userId="f2c5d9e3-e1cd-491b-8eea-425a4d9cf1c2" providerId="ADAL" clId="{AC792797-408E-4147-AC09-80573479E1F3}" dt="2024-11-05T22:30:59.595" v="426" actId="478"/>
          <ac:picMkLst>
            <pc:docMk/>
            <pc:sldMk cId="1508076630" sldId="305"/>
            <ac:picMk id="10" creationId="{196D438E-26B8-4C52-BCCE-CF39CFA62652}"/>
          </ac:picMkLst>
        </pc:picChg>
        <pc:picChg chg="add mod">
          <ac:chgData name="Roberto" userId="f2c5d9e3-e1cd-491b-8eea-425a4d9cf1c2" providerId="ADAL" clId="{AC792797-408E-4147-AC09-80573479E1F3}" dt="2024-11-05T22:35:11.432" v="549" actId="11530"/>
          <ac:picMkLst>
            <pc:docMk/>
            <pc:sldMk cId="1508076630" sldId="305"/>
            <ac:picMk id="11" creationId="{C684DF48-97A7-46EA-9A98-BE33A47EC9CB}"/>
          </ac:picMkLst>
        </pc:picChg>
      </pc:sldChg>
      <pc:sldChg chg="addSp delSp modSp add mod ord">
        <pc:chgData name="Roberto" userId="f2c5d9e3-e1cd-491b-8eea-425a4d9cf1c2" providerId="ADAL" clId="{AC792797-408E-4147-AC09-80573479E1F3}" dt="2024-11-06T18:45:36.125" v="2181" actId="207"/>
        <pc:sldMkLst>
          <pc:docMk/>
          <pc:sldMk cId="2273881109" sldId="306"/>
        </pc:sldMkLst>
        <pc:spChg chg="del">
          <ac:chgData name="Roberto" userId="f2c5d9e3-e1cd-491b-8eea-425a4d9cf1c2" providerId="ADAL" clId="{AC792797-408E-4147-AC09-80573479E1F3}" dt="2024-11-05T22:32:55.223" v="460" actId="478"/>
          <ac:spMkLst>
            <pc:docMk/>
            <pc:sldMk cId="2273881109" sldId="306"/>
            <ac:spMk id="6" creationId="{D6DB33BB-F7B4-466E-A80C-9819E0C5F803}"/>
          </ac:spMkLst>
        </pc:spChg>
        <pc:spChg chg="mod">
          <ac:chgData name="Roberto" userId="f2c5d9e3-e1cd-491b-8eea-425a4d9cf1c2" providerId="ADAL" clId="{AC792797-408E-4147-AC09-80573479E1F3}" dt="2024-11-06T18:45:36.125" v="2181" actId="207"/>
          <ac:spMkLst>
            <pc:docMk/>
            <pc:sldMk cId="2273881109" sldId="306"/>
            <ac:spMk id="8" creationId="{F37D9BE6-909A-4C7F-BBE0-DD254B394C50}"/>
          </ac:spMkLst>
        </pc:spChg>
        <pc:spChg chg="add mod">
          <ac:chgData name="Roberto" userId="f2c5d9e3-e1cd-491b-8eea-425a4d9cf1c2" providerId="ADAL" clId="{AC792797-408E-4147-AC09-80573479E1F3}" dt="2024-11-06T18:45:22.749" v="2179" actId="14100"/>
          <ac:spMkLst>
            <pc:docMk/>
            <pc:sldMk cId="2273881109" sldId="306"/>
            <ac:spMk id="9" creationId="{B38E9AB9-99E3-4C21-9768-1F42467F4386}"/>
          </ac:spMkLst>
        </pc:spChg>
      </pc:sldChg>
      <pc:sldChg chg="addSp delSp modSp add mod">
        <pc:chgData name="Roberto" userId="f2c5d9e3-e1cd-491b-8eea-425a4d9cf1c2" providerId="ADAL" clId="{AC792797-408E-4147-AC09-80573479E1F3}" dt="2024-11-07T16:39:18.224" v="3813" actId="404"/>
        <pc:sldMkLst>
          <pc:docMk/>
          <pc:sldMk cId="756892880" sldId="307"/>
        </pc:sldMkLst>
        <pc:spChg chg="mod">
          <ac:chgData name="Roberto" userId="f2c5d9e3-e1cd-491b-8eea-425a4d9cf1c2" providerId="ADAL" clId="{AC792797-408E-4147-AC09-80573479E1F3}" dt="2024-11-07T16:39:18.224" v="3813" actId="404"/>
          <ac:spMkLst>
            <pc:docMk/>
            <pc:sldMk cId="756892880" sldId="307"/>
            <ac:spMk id="2" creationId="{4C9899B7-DD7E-4ADC-9274-3973C45BB44D}"/>
          </ac:spMkLst>
        </pc:spChg>
        <pc:spChg chg="mod">
          <ac:chgData name="Roberto" userId="f2c5d9e3-e1cd-491b-8eea-425a4d9cf1c2" providerId="ADAL" clId="{AC792797-408E-4147-AC09-80573479E1F3}" dt="2024-11-05T23:00:01.875" v="1130" actId="1076"/>
          <ac:spMkLst>
            <pc:docMk/>
            <pc:sldMk cId="756892880" sldId="307"/>
            <ac:spMk id="6" creationId="{D6DB33BB-F7B4-466E-A80C-9819E0C5F803}"/>
          </ac:spMkLst>
        </pc:spChg>
        <pc:spChg chg="add del mod">
          <ac:chgData name="Roberto" userId="f2c5d9e3-e1cd-491b-8eea-425a4d9cf1c2" providerId="ADAL" clId="{AC792797-408E-4147-AC09-80573479E1F3}" dt="2024-11-05T23:02:13.888" v="1299" actId="478"/>
          <ac:spMkLst>
            <pc:docMk/>
            <pc:sldMk cId="756892880" sldId="307"/>
            <ac:spMk id="7" creationId="{2DD787BE-B177-48B7-BF9B-0CEEF4B5AE51}"/>
          </ac:spMkLst>
        </pc:spChg>
        <pc:spChg chg="mod">
          <ac:chgData name="Roberto" userId="f2c5d9e3-e1cd-491b-8eea-425a4d9cf1c2" providerId="ADAL" clId="{AC792797-408E-4147-AC09-80573479E1F3}" dt="2024-11-05T23:02:17.129" v="1300" actId="6549"/>
          <ac:spMkLst>
            <pc:docMk/>
            <pc:sldMk cId="756892880" sldId="307"/>
            <ac:spMk id="8" creationId="{F37D9BE6-909A-4C7F-BBE0-DD254B394C50}"/>
          </ac:spMkLst>
        </pc:spChg>
        <pc:picChg chg="add del mod">
          <ac:chgData name="Roberto" userId="f2c5d9e3-e1cd-491b-8eea-425a4d9cf1c2" providerId="ADAL" clId="{AC792797-408E-4147-AC09-80573479E1F3}" dt="2024-11-05T23:01:58.866" v="1219" actId="478"/>
          <ac:picMkLst>
            <pc:docMk/>
            <pc:sldMk cId="756892880" sldId="307"/>
            <ac:picMk id="4" creationId="{9F2DD2DD-0C7D-41F9-8FB4-76AE2D0CFBD0}"/>
          </ac:picMkLst>
        </pc:picChg>
        <pc:picChg chg="add mod">
          <ac:chgData name="Roberto" userId="f2c5d9e3-e1cd-491b-8eea-425a4d9cf1c2" providerId="ADAL" clId="{AC792797-408E-4147-AC09-80573479E1F3}" dt="2024-11-05T23:02:09.085" v="1297" actId="11530"/>
          <ac:picMkLst>
            <pc:docMk/>
            <pc:sldMk cId="756892880" sldId="307"/>
            <ac:picMk id="9" creationId="{E1C503EB-D2D0-4533-BA68-B803DB955C07}"/>
          </ac:picMkLst>
        </pc:picChg>
        <pc:picChg chg="del">
          <ac:chgData name="Roberto" userId="f2c5d9e3-e1cd-491b-8eea-425a4d9cf1c2" providerId="ADAL" clId="{AC792797-408E-4147-AC09-80573479E1F3}" dt="2024-11-05T23:00:55.661" v="1139" actId="478"/>
          <ac:picMkLst>
            <pc:docMk/>
            <pc:sldMk cId="756892880" sldId="307"/>
            <ac:picMk id="11" creationId="{C684DF48-97A7-46EA-9A98-BE33A47EC9CB}"/>
          </ac:picMkLst>
        </pc:picChg>
      </pc:sldChg>
      <pc:sldChg chg="addSp delSp modSp add mod">
        <pc:chgData name="Roberto" userId="f2c5d9e3-e1cd-491b-8eea-425a4d9cf1c2" providerId="ADAL" clId="{AC792797-408E-4147-AC09-80573479E1F3}" dt="2024-11-06T18:45:00.654" v="2176" actId="14100"/>
        <pc:sldMkLst>
          <pc:docMk/>
          <pc:sldMk cId="1612400207" sldId="308"/>
        </pc:sldMkLst>
        <pc:spChg chg="mod">
          <ac:chgData name="Roberto" userId="f2c5d9e3-e1cd-491b-8eea-425a4d9cf1c2" providerId="ADAL" clId="{AC792797-408E-4147-AC09-80573479E1F3}" dt="2024-11-05T22:44:04.278" v="739" actId="1076"/>
          <ac:spMkLst>
            <pc:docMk/>
            <pc:sldMk cId="1612400207" sldId="308"/>
            <ac:spMk id="2" creationId="{4C9899B7-DD7E-4ADC-9274-3973C45BB44D}"/>
          </ac:spMkLst>
        </pc:spChg>
        <pc:spChg chg="mod">
          <ac:chgData name="Roberto" userId="f2c5d9e3-e1cd-491b-8eea-425a4d9cf1c2" providerId="ADAL" clId="{AC792797-408E-4147-AC09-80573479E1F3}" dt="2024-11-05T22:50:39.345" v="920" actId="1076"/>
          <ac:spMkLst>
            <pc:docMk/>
            <pc:sldMk cId="1612400207" sldId="308"/>
            <ac:spMk id="7" creationId="{3F9F8484-7495-4B49-9C25-36524557084E}"/>
          </ac:spMkLst>
        </pc:spChg>
        <pc:spChg chg="mod">
          <ac:chgData name="Roberto" userId="f2c5d9e3-e1cd-491b-8eea-425a4d9cf1c2" providerId="ADAL" clId="{AC792797-408E-4147-AC09-80573479E1F3}" dt="2024-11-05T22:49:02.893" v="907" actId="403"/>
          <ac:spMkLst>
            <pc:docMk/>
            <pc:sldMk cId="1612400207" sldId="308"/>
            <ac:spMk id="8" creationId="{F37D9BE6-909A-4C7F-BBE0-DD254B394C50}"/>
          </ac:spMkLst>
        </pc:spChg>
        <pc:spChg chg="add mod">
          <ac:chgData name="Roberto" userId="f2c5d9e3-e1cd-491b-8eea-425a4d9cf1c2" providerId="ADAL" clId="{AC792797-408E-4147-AC09-80573479E1F3}" dt="2024-11-06T18:44:27.013" v="2166" actId="14100"/>
          <ac:spMkLst>
            <pc:docMk/>
            <pc:sldMk cId="1612400207" sldId="308"/>
            <ac:spMk id="9" creationId="{81B390CA-973E-4B95-994C-52F59B97CBC8}"/>
          </ac:spMkLst>
        </pc:spChg>
        <pc:spChg chg="add mod">
          <ac:chgData name="Roberto" userId="f2c5d9e3-e1cd-491b-8eea-425a4d9cf1c2" providerId="ADAL" clId="{AC792797-408E-4147-AC09-80573479E1F3}" dt="2024-11-06T18:45:00.654" v="2176" actId="14100"/>
          <ac:spMkLst>
            <pc:docMk/>
            <pc:sldMk cId="1612400207" sldId="308"/>
            <ac:spMk id="10" creationId="{FC85B0F9-1C21-479C-ACB3-F4B53BC472DA}"/>
          </ac:spMkLst>
        </pc:spChg>
        <pc:spChg chg="add mod">
          <ac:chgData name="Roberto" userId="f2c5d9e3-e1cd-491b-8eea-425a4d9cf1c2" providerId="ADAL" clId="{AC792797-408E-4147-AC09-80573479E1F3}" dt="2024-11-06T18:44:51.746" v="2173" actId="14100"/>
          <ac:spMkLst>
            <pc:docMk/>
            <pc:sldMk cId="1612400207" sldId="308"/>
            <ac:spMk id="11" creationId="{4F45C863-D33F-4108-B9C8-BCC0F3B8B415}"/>
          </ac:spMkLst>
        </pc:spChg>
        <pc:picChg chg="del">
          <ac:chgData name="Roberto" userId="f2c5d9e3-e1cd-491b-8eea-425a4d9cf1c2" providerId="ADAL" clId="{AC792797-408E-4147-AC09-80573479E1F3}" dt="2024-11-05T22:51:05.457" v="921" actId="478"/>
          <ac:picMkLst>
            <pc:docMk/>
            <pc:sldMk cId="1612400207" sldId="308"/>
            <ac:picMk id="4" creationId="{C51B4FB7-CC42-4F01-979F-3A1C68ABEE03}"/>
          </ac:picMkLst>
        </pc:picChg>
        <pc:picChg chg="add mod">
          <ac:chgData name="Roberto" userId="f2c5d9e3-e1cd-491b-8eea-425a4d9cf1c2" providerId="ADAL" clId="{AC792797-408E-4147-AC09-80573479E1F3}" dt="2024-11-05T22:51:15.112" v="1006" actId="1038"/>
          <ac:picMkLst>
            <pc:docMk/>
            <pc:sldMk cId="1612400207" sldId="308"/>
            <ac:picMk id="5" creationId="{74682EC9-7008-467D-ABE3-4FD84FEAE5D4}"/>
          </ac:picMkLst>
        </pc:picChg>
      </pc:sldChg>
      <pc:sldChg chg="modSp add mod">
        <pc:chgData name="Roberto" userId="f2c5d9e3-e1cd-491b-8eea-425a4d9cf1c2" providerId="ADAL" clId="{AC792797-408E-4147-AC09-80573479E1F3}" dt="2024-11-07T16:39:09.815" v="3810" actId="404"/>
        <pc:sldMkLst>
          <pc:docMk/>
          <pc:sldMk cId="1752495357" sldId="309"/>
        </pc:sldMkLst>
        <pc:spChg chg="mod">
          <ac:chgData name="Roberto" userId="f2c5d9e3-e1cd-491b-8eea-425a4d9cf1c2" providerId="ADAL" clId="{AC792797-408E-4147-AC09-80573479E1F3}" dt="2024-11-07T16:39:09.815" v="3810" actId="404"/>
          <ac:spMkLst>
            <pc:docMk/>
            <pc:sldMk cId="1752495357" sldId="309"/>
            <ac:spMk id="2" creationId="{4C9899B7-DD7E-4ADC-9274-3973C45BB44D}"/>
          </ac:spMkLst>
        </pc:spChg>
      </pc:sldChg>
      <pc:sldChg chg="addSp delSp modSp add mod">
        <pc:chgData name="Roberto" userId="f2c5d9e3-e1cd-491b-8eea-425a4d9cf1c2" providerId="ADAL" clId="{AC792797-408E-4147-AC09-80573479E1F3}" dt="2024-11-07T16:39:00.755" v="3807" actId="20577"/>
        <pc:sldMkLst>
          <pc:docMk/>
          <pc:sldMk cId="802119303" sldId="310"/>
        </pc:sldMkLst>
        <pc:spChg chg="mod">
          <ac:chgData name="Roberto" userId="f2c5d9e3-e1cd-491b-8eea-425a4d9cf1c2" providerId="ADAL" clId="{AC792797-408E-4147-AC09-80573479E1F3}" dt="2024-11-07T16:39:00.755" v="3807" actId="20577"/>
          <ac:spMkLst>
            <pc:docMk/>
            <pc:sldMk cId="802119303" sldId="310"/>
            <ac:spMk id="2" creationId="{4C9899B7-DD7E-4ADC-9274-3973C45BB44D}"/>
          </ac:spMkLst>
        </pc:spChg>
        <pc:spChg chg="mod">
          <ac:chgData name="Roberto" userId="f2c5d9e3-e1cd-491b-8eea-425a4d9cf1c2" providerId="ADAL" clId="{AC792797-408E-4147-AC09-80573479E1F3}" dt="2024-11-06T13:56:23.631" v="1397" actId="1076"/>
          <ac:spMkLst>
            <pc:docMk/>
            <pc:sldMk cId="802119303" sldId="310"/>
            <ac:spMk id="6" creationId="{D6DB33BB-F7B4-466E-A80C-9819E0C5F803}"/>
          </ac:spMkLst>
        </pc:spChg>
        <pc:spChg chg="mod">
          <ac:chgData name="Roberto" userId="f2c5d9e3-e1cd-491b-8eea-425a4d9cf1c2" providerId="ADAL" clId="{AC792797-408E-4147-AC09-80573479E1F3}" dt="2024-11-06T13:56:28.690" v="1398" actId="1076"/>
          <ac:spMkLst>
            <pc:docMk/>
            <pc:sldMk cId="802119303" sldId="310"/>
            <ac:spMk id="7" creationId="{2DD787BE-B177-48B7-BF9B-0CEEF4B5AE51}"/>
          </ac:spMkLst>
        </pc:spChg>
        <pc:spChg chg="mod">
          <ac:chgData name="Roberto" userId="f2c5d9e3-e1cd-491b-8eea-425a4d9cf1c2" providerId="ADAL" clId="{AC792797-408E-4147-AC09-80573479E1F3}" dt="2024-11-07T16:38:39.170" v="3801" actId="207"/>
          <ac:spMkLst>
            <pc:docMk/>
            <pc:sldMk cId="802119303" sldId="310"/>
            <ac:spMk id="8" creationId="{F37D9BE6-909A-4C7F-BBE0-DD254B394C50}"/>
          </ac:spMkLst>
        </pc:spChg>
        <pc:spChg chg="add mod">
          <ac:chgData name="Roberto" userId="f2c5d9e3-e1cd-491b-8eea-425a4d9cf1c2" providerId="ADAL" clId="{AC792797-408E-4147-AC09-80573479E1F3}" dt="2024-11-06T13:57:09.391" v="1407" actId="6549"/>
          <ac:spMkLst>
            <pc:docMk/>
            <pc:sldMk cId="802119303" sldId="310"/>
            <ac:spMk id="9" creationId="{8B32E560-325A-45BF-B831-E5580A318022}"/>
          </ac:spMkLst>
        </pc:spChg>
        <pc:picChg chg="del">
          <ac:chgData name="Roberto" userId="f2c5d9e3-e1cd-491b-8eea-425a4d9cf1c2" providerId="ADAL" clId="{AC792797-408E-4147-AC09-80573479E1F3}" dt="2024-11-05T23:04:13.447" v="1301" actId="478"/>
          <ac:picMkLst>
            <pc:docMk/>
            <pc:sldMk cId="802119303" sldId="310"/>
            <ac:picMk id="4" creationId="{9F2DD2DD-0C7D-41F9-8FB4-76AE2D0CFBD0}"/>
          </ac:picMkLst>
        </pc:picChg>
        <pc:picChg chg="add mod">
          <ac:chgData name="Roberto" userId="f2c5d9e3-e1cd-491b-8eea-425a4d9cf1c2" providerId="ADAL" clId="{AC792797-408E-4147-AC09-80573479E1F3}" dt="2024-11-05T23:04:25.326" v="1380" actId="11530"/>
          <ac:picMkLst>
            <pc:docMk/>
            <pc:sldMk cId="802119303" sldId="310"/>
            <ac:picMk id="5" creationId="{64F38EB3-5B83-4129-9638-4D8825833CDC}"/>
          </ac:picMkLst>
        </pc:picChg>
      </pc:sldChg>
      <pc:sldChg chg="addSp delSp modSp add mod ord">
        <pc:chgData name="Roberto" userId="f2c5d9e3-e1cd-491b-8eea-425a4d9cf1c2" providerId="ADAL" clId="{AC792797-408E-4147-AC09-80573479E1F3}" dt="2024-11-06T18:44:01.411" v="2162" actId="14100"/>
        <pc:sldMkLst>
          <pc:docMk/>
          <pc:sldMk cId="3667285516" sldId="311"/>
        </pc:sldMkLst>
        <pc:spChg chg="mod">
          <ac:chgData name="Roberto" userId="f2c5d9e3-e1cd-491b-8eea-425a4d9cf1c2" providerId="ADAL" clId="{AC792797-408E-4147-AC09-80573479E1F3}" dt="2024-11-06T15:49:16.912" v="1556" actId="20577"/>
          <ac:spMkLst>
            <pc:docMk/>
            <pc:sldMk cId="3667285516" sldId="311"/>
            <ac:spMk id="2" creationId="{4C9899B7-DD7E-4ADC-9274-3973C45BB44D}"/>
          </ac:spMkLst>
        </pc:spChg>
        <pc:spChg chg="mod ord">
          <ac:chgData name="Roberto" userId="f2c5d9e3-e1cd-491b-8eea-425a4d9cf1c2" providerId="ADAL" clId="{AC792797-408E-4147-AC09-80573479E1F3}" dt="2024-11-06T16:13:33.320" v="1904" actId="313"/>
          <ac:spMkLst>
            <pc:docMk/>
            <pc:sldMk cId="3667285516" sldId="311"/>
            <ac:spMk id="7" creationId="{3F9F8484-7495-4B49-9C25-36524557084E}"/>
          </ac:spMkLst>
        </pc:spChg>
        <pc:spChg chg="mod">
          <ac:chgData name="Roberto" userId="f2c5d9e3-e1cd-491b-8eea-425a4d9cf1c2" providerId="ADAL" clId="{AC792797-408E-4147-AC09-80573479E1F3}" dt="2024-11-06T16:13:42.263" v="1905" actId="113"/>
          <ac:spMkLst>
            <pc:docMk/>
            <pc:sldMk cId="3667285516" sldId="311"/>
            <ac:spMk id="8" creationId="{F37D9BE6-909A-4C7F-BBE0-DD254B394C50}"/>
          </ac:spMkLst>
        </pc:spChg>
        <pc:spChg chg="add mod">
          <ac:chgData name="Roberto" userId="f2c5d9e3-e1cd-491b-8eea-425a4d9cf1c2" providerId="ADAL" clId="{AC792797-408E-4147-AC09-80573479E1F3}" dt="2024-11-06T16:13:10.091" v="1881" actId="20577"/>
          <ac:spMkLst>
            <pc:docMk/>
            <pc:sldMk cId="3667285516" sldId="311"/>
            <ac:spMk id="9" creationId="{64D55DEB-5BB3-4F9A-9AEA-B27012947593}"/>
          </ac:spMkLst>
        </pc:spChg>
        <pc:spChg chg="add mod">
          <ac:chgData name="Roberto" userId="f2c5d9e3-e1cd-491b-8eea-425a4d9cf1c2" providerId="ADAL" clId="{AC792797-408E-4147-AC09-80573479E1F3}" dt="2024-11-06T18:43:44.799" v="2157" actId="14100"/>
          <ac:spMkLst>
            <pc:docMk/>
            <pc:sldMk cId="3667285516" sldId="311"/>
            <ac:spMk id="10" creationId="{F8904D46-AC14-483D-8361-77C765F50C9E}"/>
          </ac:spMkLst>
        </pc:spChg>
        <pc:spChg chg="add mod">
          <ac:chgData name="Roberto" userId="f2c5d9e3-e1cd-491b-8eea-425a4d9cf1c2" providerId="ADAL" clId="{AC792797-408E-4147-AC09-80573479E1F3}" dt="2024-11-06T18:44:01.411" v="2162" actId="14100"/>
          <ac:spMkLst>
            <pc:docMk/>
            <pc:sldMk cId="3667285516" sldId="311"/>
            <ac:spMk id="11" creationId="{58256430-8DF3-4F46-98F5-FDD6C4F0722E}"/>
          </ac:spMkLst>
        </pc:spChg>
        <pc:picChg chg="add mod">
          <ac:chgData name="Roberto" userId="f2c5d9e3-e1cd-491b-8eea-425a4d9cf1c2" providerId="ADAL" clId="{AC792797-408E-4147-AC09-80573479E1F3}" dt="2024-11-06T16:12:19.396" v="1856" actId="11530"/>
          <ac:picMkLst>
            <pc:docMk/>
            <pc:sldMk cId="3667285516" sldId="311"/>
            <ac:picMk id="4" creationId="{E71D50F2-2502-4B7A-BEE7-9F08272A0F18}"/>
          </ac:picMkLst>
        </pc:picChg>
        <pc:picChg chg="del">
          <ac:chgData name="Roberto" userId="f2c5d9e3-e1cd-491b-8eea-425a4d9cf1c2" providerId="ADAL" clId="{AC792797-408E-4147-AC09-80573479E1F3}" dt="2024-11-06T13:58:59.946" v="1413" actId="478"/>
          <ac:picMkLst>
            <pc:docMk/>
            <pc:sldMk cId="3667285516" sldId="311"/>
            <ac:picMk id="5" creationId="{74682EC9-7008-467D-ABE3-4FD84FEAE5D4}"/>
          </ac:picMkLst>
        </pc:picChg>
        <pc:picChg chg="add del mod">
          <ac:chgData name="Roberto" userId="f2c5d9e3-e1cd-491b-8eea-425a4d9cf1c2" providerId="ADAL" clId="{AC792797-408E-4147-AC09-80573479E1F3}" dt="2024-11-06T16:12:00.811" v="1764" actId="478"/>
          <ac:picMkLst>
            <pc:docMk/>
            <pc:sldMk cId="3667285516" sldId="311"/>
            <ac:picMk id="6" creationId="{8769348D-ADE9-481A-860F-3CEC2D7D1CDC}"/>
          </ac:picMkLst>
        </pc:picChg>
      </pc:sldChg>
      <pc:sldChg chg="addSp modSp add mod">
        <pc:chgData name="Roberto" userId="f2c5d9e3-e1cd-491b-8eea-425a4d9cf1c2" providerId="ADAL" clId="{AC792797-408E-4147-AC09-80573479E1F3}" dt="2024-11-06T18:43:17.893" v="2154" actId="14100"/>
        <pc:sldMkLst>
          <pc:docMk/>
          <pc:sldMk cId="20866846" sldId="312"/>
        </pc:sldMkLst>
        <pc:spChg chg="mod">
          <ac:chgData name="Roberto" userId="f2c5d9e3-e1cd-491b-8eea-425a4d9cf1c2" providerId="ADAL" clId="{AC792797-408E-4147-AC09-80573479E1F3}" dt="2024-11-06T18:40:42.781" v="2009" actId="404"/>
          <ac:spMkLst>
            <pc:docMk/>
            <pc:sldMk cId="20866846" sldId="312"/>
            <ac:spMk id="2" creationId="{4C9899B7-DD7E-4ADC-9274-3973C45BB44D}"/>
          </ac:spMkLst>
        </pc:spChg>
        <pc:spChg chg="add mod">
          <ac:chgData name="Roberto" userId="f2c5d9e3-e1cd-491b-8eea-425a4d9cf1c2" providerId="ADAL" clId="{AC792797-408E-4147-AC09-80573479E1F3}" dt="2024-11-06T18:43:17.893" v="2154" actId="14100"/>
          <ac:spMkLst>
            <pc:docMk/>
            <pc:sldMk cId="20866846" sldId="312"/>
            <ac:spMk id="3" creationId="{BC58FEDF-E326-4A88-8706-80DD54539771}"/>
          </ac:spMkLst>
        </pc:spChg>
        <pc:spChg chg="mod">
          <ac:chgData name="Roberto" userId="f2c5d9e3-e1cd-491b-8eea-425a4d9cf1c2" providerId="ADAL" clId="{AC792797-408E-4147-AC09-80573479E1F3}" dt="2024-11-06T18:41:49.647" v="2106" actId="1076"/>
          <ac:spMkLst>
            <pc:docMk/>
            <pc:sldMk cId="20866846" sldId="312"/>
            <ac:spMk id="7" creationId="{3F9F8484-7495-4B49-9C25-36524557084E}"/>
          </ac:spMkLst>
        </pc:spChg>
        <pc:spChg chg="mod">
          <ac:chgData name="Roberto" userId="f2c5d9e3-e1cd-491b-8eea-425a4d9cf1c2" providerId="ADAL" clId="{AC792797-408E-4147-AC09-80573479E1F3}" dt="2024-11-06T18:42:21.672" v="2144" actId="6549"/>
          <ac:spMkLst>
            <pc:docMk/>
            <pc:sldMk cId="20866846" sldId="312"/>
            <ac:spMk id="8" creationId="{F37D9BE6-909A-4C7F-BBE0-DD254B394C50}"/>
          </ac:spMkLst>
        </pc:spChg>
        <pc:spChg chg="mod">
          <ac:chgData name="Roberto" userId="f2c5d9e3-e1cd-491b-8eea-425a4d9cf1c2" providerId="ADAL" clId="{AC792797-408E-4147-AC09-80573479E1F3}" dt="2024-11-06T18:42:03.853" v="2141" actId="6549"/>
          <ac:spMkLst>
            <pc:docMk/>
            <pc:sldMk cId="20866846" sldId="312"/>
            <ac:spMk id="9" creationId="{64D55DEB-5BB3-4F9A-9AEA-B27012947593}"/>
          </ac:spMkLst>
        </pc:spChg>
        <pc:spChg chg="add mod">
          <ac:chgData name="Roberto" userId="f2c5d9e3-e1cd-491b-8eea-425a4d9cf1c2" providerId="ADAL" clId="{AC792797-408E-4147-AC09-80573479E1F3}" dt="2024-11-06T18:43:13.819" v="2153" actId="14100"/>
          <ac:spMkLst>
            <pc:docMk/>
            <pc:sldMk cId="20866846" sldId="312"/>
            <ac:spMk id="10" creationId="{11FF22E6-3FE5-4390-BE84-F707347C6FF3}"/>
          </ac:spMkLst>
        </pc:spChg>
      </pc:sldChg>
      <pc:sldChg chg="addSp modSp add mod">
        <pc:chgData name="Roberto" userId="f2c5d9e3-e1cd-491b-8eea-425a4d9cf1c2" providerId="ADAL" clId="{AC792797-408E-4147-AC09-80573479E1F3}" dt="2024-11-06T18:53:18.634" v="2253" actId="6549"/>
        <pc:sldMkLst>
          <pc:docMk/>
          <pc:sldMk cId="1790290322" sldId="313"/>
        </pc:sldMkLst>
        <pc:spChg chg="mod">
          <ac:chgData name="Roberto" userId="f2c5d9e3-e1cd-491b-8eea-425a4d9cf1c2" providerId="ADAL" clId="{AC792797-408E-4147-AC09-80573479E1F3}" dt="2024-11-06T18:52:23.884" v="2243" actId="1035"/>
          <ac:spMkLst>
            <pc:docMk/>
            <pc:sldMk cId="1790290322" sldId="313"/>
            <ac:spMk id="3" creationId="{BC58FEDF-E326-4A88-8706-80DD54539771}"/>
          </ac:spMkLst>
        </pc:spChg>
        <pc:spChg chg="mod">
          <ac:chgData name="Roberto" userId="f2c5d9e3-e1cd-491b-8eea-425a4d9cf1c2" providerId="ADAL" clId="{AC792797-408E-4147-AC09-80573479E1F3}" dt="2024-11-06T18:51:05.714" v="2210" actId="1076"/>
          <ac:spMkLst>
            <pc:docMk/>
            <pc:sldMk cId="1790290322" sldId="313"/>
            <ac:spMk id="7" creationId="{3F9F8484-7495-4B49-9C25-36524557084E}"/>
          </ac:spMkLst>
        </pc:spChg>
        <pc:spChg chg="mod">
          <ac:chgData name="Roberto" userId="f2c5d9e3-e1cd-491b-8eea-425a4d9cf1c2" providerId="ADAL" clId="{AC792797-408E-4147-AC09-80573479E1F3}" dt="2024-11-06T18:53:18.634" v="2253" actId="6549"/>
          <ac:spMkLst>
            <pc:docMk/>
            <pc:sldMk cId="1790290322" sldId="313"/>
            <ac:spMk id="8" creationId="{F37D9BE6-909A-4C7F-BBE0-DD254B394C50}"/>
          </ac:spMkLst>
        </pc:spChg>
        <pc:spChg chg="mod">
          <ac:chgData name="Roberto" userId="f2c5d9e3-e1cd-491b-8eea-425a4d9cf1c2" providerId="ADAL" clId="{AC792797-408E-4147-AC09-80573479E1F3}" dt="2024-11-06T18:52:33.989" v="2244" actId="1076"/>
          <ac:spMkLst>
            <pc:docMk/>
            <pc:sldMk cId="1790290322" sldId="313"/>
            <ac:spMk id="9" creationId="{64D55DEB-5BB3-4F9A-9AEA-B27012947593}"/>
          </ac:spMkLst>
        </pc:spChg>
        <pc:spChg chg="mod">
          <ac:chgData name="Roberto" userId="f2c5d9e3-e1cd-491b-8eea-425a4d9cf1c2" providerId="ADAL" clId="{AC792797-408E-4147-AC09-80573479E1F3}" dt="2024-11-06T18:52:23.884" v="2243" actId="1035"/>
          <ac:spMkLst>
            <pc:docMk/>
            <pc:sldMk cId="1790290322" sldId="313"/>
            <ac:spMk id="10" creationId="{11FF22E6-3FE5-4390-BE84-F707347C6FF3}"/>
          </ac:spMkLst>
        </pc:spChg>
        <pc:spChg chg="add mod">
          <ac:chgData name="Roberto" userId="f2c5d9e3-e1cd-491b-8eea-425a4d9cf1c2" providerId="ADAL" clId="{AC792797-408E-4147-AC09-80573479E1F3}" dt="2024-11-06T18:52:46.405" v="2248" actId="14100"/>
          <ac:spMkLst>
            <pc:docMk/>
            <pc:sldMk cId="1790290322" sldId="313"/>
            <ac:spMk id="11" creationId="{AE4BCF23-9F11-478C-9500-CB271FDB607B}"/>
          </ac:spMkLst>
        </pc:spChg>
      </pc:sldChg>
      <pc:sldChg chg="addSp delSp modSp add mod">
        <pc:chgData name="Roberto" userId="f2c5d9e3-e1cd-491b-8eea-425a4d9cf1c2" providerId="ADAL" clId="{AC792797-408E-4147-AC09-80573479E1F3}" dt="2024-11-07T01:19:12.638" v="2794" actId="207"/>
        <pc:sldMkLst>
          <pc:docMk/>
          <pc:sldMk cId="149598089" sldId="314"/>
        </pc:sldMkLst>
        <pc:spChg chg="mod">
          <ac:chgData name="Roberto" userId="f2c5d9e3-e1cd-491b-8eea-425a4d9cf1c2" providerId="ADAL" clId="{AC792797-408E-4147-AC09-80573479E1F3}" dt="2024-11-06T18:54:25.136" v="2267" actId="20577"/>
          <ac:spMkLst>
            <pc:docMk/>
            <pc:sldMk cId="149598089" sldId="314"/>
            <ac:spMk id="2" creationId="{4C9899B7-DD7E-4ADC-9274-3973C45BB44D}"/>
          </ac:spMkLst>
        </pc:spChg>
        <pc:spChg chg="del">
          <ac:chgData name="Roberto" userId="f2c5d9e3-e1cd-491b-8eea-425a4d9cf1c2" providerId="ADAL" clId="{AC792797-408E-4147-AC09-80573479E1F3}" dt="2024-11-06T18:56:58.438" v="2365" actId="478"/>
          <ac:spMkLst>
            <pc:docMk/>
            <pc:sldMk cId="149598089" sldId="314"/>
            <ac:spMk id="3" creationId="{BC58FEDF-E326-4A88-8706-80DD54539771}"/>
          </ac:spMkLst>
        </pc:spChg>
        <pc:spChg chg="del">
          <ac:chgData name="Roberto" userId="f2c5d9e3-e1cd-491b-8eea-425a4d9cf1c2" providerId="ADAL" clId="{AC792797-408E-4147-AC09-80573479E1F3}" dt="2024-11-06T18:57:01.577" v="2367" actId="478"/>
          <ac:spMkLst>
            <pc:docMk/>
            <pc:sldMk cId="149598089" sldId="314"/>
            <ac:spMk id="7" creationId="{3F9F8484-7495-4B49-9C25-36524557084E}"/>
          </ac:spMkLst>
        </pc:spChg>
        <pc:spChg chg="mod">
          <ac:chgData name="Roberto" userId="f2c5d9e3-e1cd-491b-8eea-425a4d9cf1c2" providerId="ADAL" clId="{AC792797-408E-4147-AC09-80573479E1F3}" dt="2024-11-06T18:56:44.851" v="2363" actId="313"/>
          <ac:spMkLst>
            <pc:docMk/>
            <pc:sldMk cId="149598089" sldId="314"/>
            <ac:spMk id="8" creationId="{F37D9BE6-909A-4C7F-BBE0-DD254B394C50}"/>
          </ac:spMkLst>
        </pc:spChg>
        <pc:spChg chg="mod">
          <ac:chgData name="Roberto" userId="f2c5d9e3-e1cd-491b-8eea-425a4d9cf1c2" providerId="ADAL" clId="{AC792797-408E-4147-AC09-80573479E1F3}" dt="2024-11-07T01:19:12.638" v="2794" actId="207"/>
          <ac:spMkLst>
            <pc:docMk/>
            <pc:sldMk cId="149598089" sldId="314"/>
            <ac:spMk id="9" creationId="{64D55DEB-5BB3-4F9A-9AEA-B27012947593}"/>
          </ac:spMkLst>
        </pc:spChg>
        <pc:spChg chg="del">
          <ac:chgData name="Roberto" userId="f2c5d9e3-e1cd-491b-8eea-425a4d9cf1c2" providerId="ADAL" clId="{AC792797-408E-4147-AC09-80573479E1F3}" dt="2024-11-06T18:57:00.099" v="2366" actId="478"/>
          <ac:spMkLst>
            <pc:docMk/>
            <pc:sldMk cId="149598089" sldId="314"/>
            <ac:spMk id="10" creationId="{11FF22E6-3FE5-4390-BE84-F707347C6FF3}"/>
          </ac:spMkLst>
        </pc:spChg>
        <pc:spChg chg="mod">
          <ac:chgData name="Roberto" userId="f2c5d9e3-e1cd-491b-8eea-425a4d9cf1c2" providerId="ADAL" clId="{AC792797-408E-4147-AC09-80573479E1F3}" dt="2024-11-06T18:56:52.755" v="2364" actId="14100"/>
          <ac:spMkLst>
            <pc:docMk/>
            <pc:sldMk cId="149598089" sldId="314"/>
            <ac:spMk id="11" creationId="{AE4BCF23-9F11-478C-9500-CB271FDB607B}"/>
          </ac:spMkLst>
        </pc:spChg>
        <pc:picChg chg="del">
          <ac:chgData name="Roberto" userId="f2c5d9e3-e1cd-491b-8eea-425a4d9cf1c2" providerId="ADAL" clId="{AC792797-408E-4147-AC09-80573479E1F3}" dt="2024-11-06T18:56:00.008" v="2274" actId="478"/>
          <ac:picMkLst>
            <pc:docMk/>
            <pc:sldMk cId="149598089" sldId="314"/>
            <ac:picMk id="4" creationId="{E71D50F2-2502-4B7A-BEE7-9F08272A0F18}"/>
          </ac:picMkLst>
        </pc:picChg>
        <pc:picChg chg="add mod">
          <ac:chgData name="Roberto" userId="f2c5d9e3-e1cd-491b-8eea-425a4d9cf1c2" providerId="ADAL" clId="{AC792797-408E-4147-AC09-80573479E1F3}" dt="2024-11-06T18:56:13.317" v="2355" actId="11530"/>
          <ac:picMkLst>
            <pc:docMk/>
            <pc:sldMk cId="149598089" sldId="314"/>
            <ac:picMk id="6" creationId="{A38E3F03-A89A-4A8C-8414-99AF0D008AE3}"/>
          </ac:picMkLst>
        </pc:picChg>
      </pc:sldChg>
      <pc:sldChg chg="modSp new mod">
        <pc:chgData name="Roberto" userId="f2c5d9e3-e1cd-491b-8eea-425a4d9cf1c2" providerId="ADAL" clId="{AC792797-408E-4147-AC09-80573479E1F3}" dt="2024-11-06T19:18:56.565" v="2614" actId="20577"/>
        <pc:sldMkLst>
          <pc:docMk/>
          <pc:sldMk cId="1951655664" sldId="315"/>
        </pc:sldMkLst>
        <pc:spChg chg="mod">
          <ac:chgData name="Roberto" userId="f2c5d9e3-e1cd-491b-8eea-425a4d9cf1c2" providerId="ADAL" clId="{AC792797-408E-4147-AC09-80573479E1F3}" dt="2024-11-06T19:04:20.916" v="2537" actId="20577"/>
          <ac:spMkLst>
            <pc:docMk/>
            <pc:sldMk cId="1951655664" sldId="315"/>
            <ac:spMk id="2" creationId="{74CA200B-BF03-413E-93F4-4088F5404205}"/>
          </ac:spMkLst>
        </pc:spChg>
        <pc:spChg chg="mod">
          <ac:chgData name="Roberto" userId="f2c5d9e3-e1cd-491b-8eea-425a4d9cf1c2" providerId="ADAL" clId="{AC792797-408E-4147-AC09-80573479E1F3}" dt="2024-11-06T19:18:56.565" v="2614" actId="20577"/>
          <ac:spMkLst>
            <pc:docMk/>
            <pc:sldMk cId="1951655664" sldId="315"/>
            <ac:spMk id="3" creationId="{477C1E82-3452-442E-B01B-347984FFB03A}"/>
          </ac:spMkLst>
        </pc:spChg>
      </pc:sldChg>
      <pc:sldChg chg="addSp delSp modSp add mod ord setBg modAnim">
        <pc:chgData name="Roberto" userId="f2c5d9e3-e1cd-491b-8eea-425a4d9cf1c2" providerId="ADAL" clId="{AC792797-408E-4147-AC09-80573479E1F3}" dt="2024-11-07T01:43:00.473" v="3230" actId="207"/>
        <pc:sldMkLst>
          <pc:docMk/>
          <pc:sldMk cId="770369761" sldId="316"/>
        </pc:sldMkLst>
        <pc:spChg chg="mod">
          <ac:chgData name="Roberto" userId="f2c5d9e3-e1cd-491b-8eea-425a4d9cf1c2" providerId="ADAL" clId="{AC792797-408E-4147-AC09-80573479E1F3}" dt="2024-11-07T01:35:31.147" v="3208" actId="20577"/>
          <ac:spMkLst>
            <pc:docMk/>
            <pc:sldMk cId="770369761" sldId="316"/>
            <ac:spMk id="2" creationId="{4C9899B7-DD7E-4ADC-9274-3973C45BB44D}"/>
          </ac:spMkLst>
        </pc:spChg>
        <pc:spChg chg="del">
          <ac:chgData name="Roberto" userId="f2c5d9e3-e1cd-491b-8eea-425a4d9cf1c2" providerId="ADAL" clId="{AC792797-408E-4147-AC09-80573479E1F3}" dt="2024-11-06T19:49:23.709" v="2636" actId="478"/>
          <ac:spMkLst>
            <pc:docMk/>
            <pc:sldMk cId="770369761" sldId="316"/>
            <ac:spMk id="3" creationId="{BC58FEDF-E326-4A88-8706-80DD54539771}"/>
          </ac:spMkLst>
        </pc:spChg>
        <pc:spChg chg="del">
          <ac:chgData name="Roberto" userId="f2c5d9e3-e1cd-491b-8eea-425a4d9cf1c2" providerId="ADAL" clId="{AC792797-408E-4147-AC09-80573479E1F3}" dt="2024-11-06T19:08:08.827" v="2577" actId="478"/>
          <ac:spMkLst>
            <pc:docMk/>
            <pc:sldMk cId="770369761" sldId="316"/>
            <ac:spMk id="7" creationId="{3F9F8484-7495-4B49-9C25-36524557084E}"/>
          </ac:spMkLst>
        </pc:spChg>
        <pc:spChg chg="mod">
          <ac:chgData name="Roberto" userId="f2c5d9e3-e1cd-491b-8eea-425a4d9cf1c2" providerId="ADAL" clId="{AC792797-408E-4147-AC09-80573479E1F3}" dt="2024-11-07T01:43:00.473" v="3230" actId="207"/>
          <ac:spMkLst>
            <pc:docMk/>
            <pc:sldMk cId="770369761" sldId="316"/>
            <ac:spMk id="8" creationId="{F37D9BE6-909A-4C7F-BBE0-DD254B394C50}"/>
          </ac:spMkLst>
        </pc:spChg>
        <pc:spChg chg="del mod">
          <ac:chgData name="Roberto" userId="f2c5d9e3-e1cd-491b-8eea-425a4d9cf1c2" providerId="ADAL" clId="{AC792797-408E-4147-AC09-80573479E1F3}" dt="2024-11-06T19:49:23.709" v="2636" actId="478"/>
          <ac:spMkLst>
            <pc:docMk/>
            <pc:sldMk cId="770369761" sldId="316"/>
            <ac:spMk id="9" creationId="{64D55DEB-5BB3-4F9A-9AEA-B27012947593}"/>
          </ac:spMkLst>
        </pc:spChg>
        <pc:spChg chg="del">
          <ac:chgData name="Roberto" userId="f2c5d9e3-e1cd-491b-8eea-425a4d9cf1c2" providerId="ADAL" clId="{AC792797-408E-4147-AC09-80573479E1F3}" dt="2024-11-06T19:49:23.709" v="2636" actId="478"/>
          <ac:spMkLst>
            <pc:docMk/>
            <pc:sldMk cId="770369761" sldId="316"/>
            <ac:spMk id="10" creationId="{11FF22E6-3FE5-4390-BE84-F707347C6FF3}"/>
          </ac:spMkLst>
        </pc:spChg>
        <pc:spChg chg="add mod">
          <ac:chgData name="Roberto" userId="f2c5d9e3-e1cd-491b-8eea-425a4d9cf1c2" providerId="ADAL" clId="{AC792797-408E-4147-AC09-80573479E1F3}" dt="2024-11-07T01:21:29.313" v="2895" actId="20577"/>
          <ac:spMkLst>
            <pc:docMk/>
            <pc:sldMk cId="770369761" sldId="316"/>
            <ac:spMk id="11" creationId="{1496AE7F-B10B-495F-9711-4D106AFF8D9A}"/>
          </ac:spMkLst>
        </pc:spChg>
        <pc:spChg chg="del">
          <ac:chgData name="Roberto" userId="f2c5d9e3-e1cd-491b-8eea-425a4d9cf1c2" providerId="ADAL" clId="{AC792797-408E-4147-AC09-80573479E1F3}" dt="2024-11-06T19:24:42.888" v="2621" actId="478"/>
          <ac:spMkLst>
            <pc:docMk/>
            <pc:sldMk cId="770369761" sldId="316"/>
            <ac:spMk id="11" creationId="{AE4BCF23-9F11-478C-9500-CB271FDB607B}"/>
          </ac:spMkLst>
        </pc:spChg>
        <pc:spChg chg="add mod">
          <ac:chgData name="Roberto" userId="f2c5d9e3-e1cd-491b-8eea-425a4d9cf1c2" providerId="ADAL" clId="{AC792797-408E-4147-AC09-80573479E1F3}" dt="2024-11-07T01:22:22.273" v="2957" actId="20577"/>
          <ac:spMkLst>
            <pc:docMk/>
            <pc:sldMk cId="770369761" sldId="316"/>
            <ac:spMk id="12" creationId="{52D413BD-F034-4422-B125-449FC3619270}"/>
          </ac:spMkLst>
        </pc:spChg>
        <pc:spChg chg="add del">
          <ac:chgData name="Roberto" userId="f2c5d9e3-e1cd-491b-8eea-425a4d9cf1c2" providerId="ADAL" clId="{AC792797-408E-4147-AC09-80573479E1F3}" dt="2024-11-07T01:04:51.829" v="2642" actId="26606"/>
          <ac:spMkLst>
            <pc:docMk/>
            <pc:sldMk cId="770369761" sldId="316"/>
            <ac:spMk id="13" creationId="{C4285719-470E-454C-AF62-8323075F1F5B}"/>
          </ac:spMkLst>
        </pc:spChg>
        <pc:spChg chg="add del">
          <ac:chgData name="Roberto" userId="f2c5d9e3-e1cd-491b-8eea-425a4d9cf1c2" providerId="ADAL" clId="{AC792797-408E-4147-AC09-80573479E1F3}" dt="2024-11-07T01:04:51.829" v="2642" actId="26606"/>
          <ac:spMkLst>
            <pc:docMk/>
            <pc:sldMk cId="770369761" sldId="316"/>
            <ac:spMk id="15" creationId="{CD9FE4EF-C4D8-49A0-B2FF-81D8DB7D8A24}"/>
          </ac:spMkLst>
        </pc:spChg>
        <pc:spChg chg="add del">
          <ac:chgData name="Roberto" userId="f2c5d9e3-e1cd-491b-8eea-425a4d9cf1c2" providerId="ADAL" clId="{AC792797-408E-4147-AC09-80573479E1F3}" dt="2024-11-07T01:04:51.829" v="2642" actId="26606"/>
          <ac:spMkLst>
            <pc:docMk/>
            <pc:sldMk cId="770369761" sldId="316"/>
            <ac:spMk id="17" creationId="{4300840D-0A0B-4512-BACA-B439D5B9C57C}"/>
          </ac:spMkLst>
        </pc:spChg>
        <pc:spChg chg="add del">
          <ac:chgData name="Roberto" userId="f2c5d9e3-e1cd-491b-8eea-425a4d9cf1c2" providerId="ADAL" clId="{AC792797-408E-4147-AC09-80573479E1F3}" dt="2024-11-07T01:04:51.829" v="2642" actId="26606"/>
          <ac:spMkLst>
            <pc:docMk/>
            <pc:sldMk cId="770369761" sldId="316"/>
            <ac:spMk id="19" creationId="{D2B78728-A580-49A7-84F9-6EF6F583ADE0}"/>
          </ac:spMkLst>
        </pc:spChg>
        <pc:spChg chg="add del">
          <ac:chgData name="Roberto" userId="f2c5d9e3-e1cd-491b-8eea-425a4d9cf1c2" providerId="ADAL" clId="{AC792797-408E-4147-AC09-80573479E1F3}" dt="2024-11-07T01:04:51.829" v="2642" actId="26606"/>
          <ac:spMkLst>
            <pc:docMk/>
            <pc:sldMk cId="770369761" sldId="316"/>
            <ac:spMk id="21" creationId="{38FAA1A1-D861-433F-88FA-1E9D6FD31D11}"/>
          </ac:spMkLst>
        </pc:spChg>
        <pc:spChg chg="add del">
          <ac:chgData name="Roberto" userId="f2c5d9e3-e1cd-491b-8eea-425a4d9cf1c2" providerId="ADAL" clId="{AC792797-408E-4147-AC09-80573479E1F3}" dt="2024-11-07T01:04:51.829" v="2642" actId="26606"/>
          <ac:spMkLst>
            <pc:docMk/>
            <pc:sldMk cId="770369761" sldId="316"/>
            <ac:spMk id="23" creationId="{8D71EDA1-87BF-4D5D-AB79-F346FD19278A}"/>
          </ac:spMkLst>
        </pc:spChg>
        <pc:picChg chg="add mod">
          <ac:chgData name="Roberto" userId="f2c5d9e3-e1cd-491b-8eea-425a4d9cf1c2" providerId="ADAL" clId="{AC792797-408E-4147-AC09-80573479E1F3}" dt="2024-11-07T01:05:27.161" v="2644" actId="11530"/>
          <ac:picMkLst>
            <pc:docMk/>
            <pc:sldMk cId="770369761" sldId="316"/>
            <ac:picMk id="3" creationId="{2BE50860-8999-46D7-B517-55232F277634}"/>
          </ac:picMkLst>
        </pc:picChg>
        <pc:picChg chg="del">
          <ac:chgData name="Roberto" userId="f2c5d9e3-e1cd-491b-8eea-425a4d9cf1c2" providerId="ADAL" clId="{AC792797-408E-4147-AC09-80573479E1F3}" dt="2024-11-06T19:49:18.096" v="2635" actId="478"/>
          <ac:picMkLst>
            <pc:docMk/>
            <pc:sldMk cId="770369761" sldId="316"/>
            <ac:picMk id="4" creationId="{E71D50F2-2502-4B7A-BEE7-9F08272A0F18}"/>
          </ac:picMkLst>
        </pc:picChg>
      </pc:sldChg>
      <pc:sldChg chg="addSp delSp modSp add mod delAnim modAnim">
        <pc:chgData name="Roberto" userId="f2c5d9e3-e1cd-491b-8eea-425a4d9cf1c2" providerId="ADAL" clId="{AC792797-408E-4147-AC09-80573479E1F3}" dt="2024-11-07T01:34:54.078" v="3189" actId="1076"/>
        <pc:sldMkLst>
          <pc:docMk/>
          <pc:sldMk cId="933332359" sldId="317"/>
        </pc:sldMkLst>
        <pc:spChg chg="mod">
          <ac:chgData name="Roberto" userId="f2c5d9e3-e1cd-491b-8eea-425a4d9cf1c2" providerId="ADAL" clId="{AC792797-408E-4147-AC09-80573479E1F3}" dt="2024-11-07T01:14:39.146" v="2756" actId="1076"/>
          <ac:spMkLst>
            <pc:docMk/>
            <pc:sldMk cId="933332359" sldId="317"/>
            <ac:spMk id="2" creationId="{4C9899B7-DD7E-4ADC-9274-3973C45BB44D}"/>
          </ac:spMkLst>
        </pc:spChg>
        <pc:spChg chg="add del">
          <ac:chgData name="Roberto" userId="f2c5d9e3-e1cd-491b-8eea-425a4d9cf1c2" providerId="ADAL" clId="{AC792797-408E-4147-AC09-80573479E1F3}" dt="2024-11-07T01:12:31.972" v="2704" actId="22"/>
          <ac:spMkLst>
            <pc:docMk/>
            <pc:sldMk cId="933332359" sldId="317"/>
            <ac:spMk id="6" creationId="{C8AC4E45-EB97-457E-84E9-8389B55FB82B}"/>
          </ac:spMkLst>
        </pc:spChg>
        <pc:spChg chg="add mod">
          <ac:chgData name="Roberto" userId="f2c5d9e3-e1cd-491b-8eea-425a4d9cf1c2" providerId="ADAL" clId="{AC792797-408E-4147-AC09-80573479E1F3}" dt="2024-11-07T01:17:09.890" v="2779" actId="1076"/>
          <ac:spMkLst>
            <pc:docMk/>
            <pc:sldMk cId="933332359" sldId="317"/>
            <ac:spMk id="7" creationId="{50899358-52F1-4956-A26B-AF6FBF7ED092}"/>
          </ac:spMkLst>
        </pc:spChg>
        <pc:spChg chg="mod">
          <ac:chgData name="Roberto" userId="f2c5d9e3-e1cd-491b-8eea-425a4d9cf1c2" providerId="ADAL" clId="{AC792797-408E-4147-AC09-80573479E1F3}" dt="2024-11-07T01:34:43.949" v="3187" actId="207"/>
          <ac:spMkLst>
            <pc:docMk/>
            <pc:sldMk cId="933332359" sldId="317"/>
            <ac:spMk id="8" creationId="{F37D9BE6-909A-4C7F-BBE0-DD254B394C50}"/>
          </ac:spMkLst>
        </pc:spChg>
        <pc:spChg chg="add mod">
          <ac:chgData name="Roberto" userId="f2c5d9e3-e1cd-491b-8eea-425a4d9cf1c2" providerId="ADAL" clId="{AC792797-408E-4147-AC09-80573479E1F3}" dt="2024-11-07T01:24:20.065" v="3084" actId="1076"/>
          <ac:spMkLst>
            <pc:docMk/>
            <pc:sldMk cId="933332359" sldId="317"/>
            <ac:spMk id="9" creationId="{B8FFC5DE-C317-4F09-8AD4-765E057AE4F8}"/>
          </ac:spMkLst>
        </pc:spChg>
        <pc:spChg chg="add mod">
          <ac:chgData name="Roberto" userId="f2c5d9e3-e1cd-491b-8eea-425a4d9cf1c2" providerId="ADAL" clId="{AC792797-408E-4147-AC09-80573479E1F3}" dt="2024-11-07T01:33:10.334" v="3170" actId="20577"/>
          <ac:spMkLst>
            <pc:docMk/>
            <pc:sldMk cId="933332359" sldId="317"/>
            <ac:spMk id="10" creationId="{3287BD71-617D-4A42-992B-E61F96B1F82E}"/>
          </ac:spMkLst>
        </pc:spChg>
        <pc:spChg chg="add mod">
          <ac:chgData name="Roberto" userId="f2c5d9e3-e1cd-491b-8eea-425a4d9cf1c2" providerId="ADAL" clId="{AC792797-408E-4147-AC09-80573479E1F3}" dt="2024-11-07T01:34:37.041" v="3186" actId="14100"/>
          <ac:spMkLst>
            <pc:docMk/>
            <pc:sldMk cId="933332359" sldId="317"/>
            <ac:spMk id="11" creationId="{454ADB8E-9617-465A-8ED3-493396564760}"/>
          </ac:spMkLst>
        </pc:spChg>
        <pc:spChg chg="add mod">
          <ac:chgData name="Roberto" userId="f2c5d9e3-e1cd-491b-8eea-425a4d9cf1c2" providerId="ADAL" clId="{AC792797-408E-4147-AC09-80573479E1F3}" dt="2024-11-07T01:34:54.078" v="3189" actId="1076"/>
          <ac:spMkLst>
            <pc:docMk/>
            <pc:sldMk cId="933332359" sldId="317"/>
            <ac:spMk id="12" creationId="{7631342F-AC5F-47A6-B906-1DF9F7BBF08E}"/>
          </ac:spMkLst>
        </pc:spChg>
        <pc:picChg chg="del">
          <ac:chgData name="Roberto" userId="f2c5d9e3-e1cd-491b-8eea-425a4d9cf1c2" providerId="ADAL" clId="{AC792797-408E-4147-AC09-80573479E1F3}" dt="2024-11-07T01:31:05.015" v="3085" actId="478"/>
          <ac:picMkLst>
            <pc:docMk/>
            <pc:sldMk cId="933332359" sldId="317"/>
            <ac:picMk id="3" creationId="{2BE50860-8999-46D7-B517-55232F277634}"/>
          </ac:picMkLst>
        </pc:picChg>
        <pc:picChg chg="add mod">
          <ac:chgData name="Roberto" userId="f2c5d9e3-e1cd-491b-8eea-425a4d9cf1c2" providerId="ADAL" clId="{AC792797-408E-4147-AC09-80573479E1F3}" dt="2024-11-07T01:31:24.029" v="3088" actId="11530"/>
          <ac:picMkLst>
            <pc:docMk/>
            <pc:sldMk cId="933332359" sldId="317"/>
            <ac:picMk id="5" creationId="{B154072E-5534-4C84-B4EA-0F595B4C5B3E}"/>
          </ac:picMkLst>
        </pc:picChg>
      </pc:sldChg>
      <pc:sldChg chg="addSp delSp modSp add mod ord delAnim modAnim">
        <pc:chgData name="Roberto" userId="f2c5d9e3-e1cd-491b-8eea-425a4d9cf1c2" providerId="ADAL" clId="{AC792797-408E-4147-AC09-80573479E1F3}" dt="2024-11-07T01:46:54.608" v="3322" actId="11530"/>
        <pc:sldMkLst>
          <pc:docMk/>
          <pc:sldMk cId="1830267965" sldId="318"/>
        </pc:sldMkLst>
        <pc:spChg chg="mod">
          <ac:chgData name="Roberto" userId="f2c5d9e3-e1cd-491b-8eea-425a4d9cf1c2" providerId="ADAL" clId="{AC792797-408E-4147-AC09-80573479E1F3}" dt="2024-11-07T01:45:43.952" v="3319" actId="207"/>
          <ac:spMkLst>
            <pc:docMk/>
            <pc:sldMk cId="1830267965" sldId="318"/>
            <ac:spMk id="2" creationId="{4C9899B7-DD7E-4ADC-9274-3973C45BB44D}"/>
          </ac:spMkLst>
        </pc:spChg>
        <pc:spChg chg="mod">
          <ac:chgData name="Roberto" userId="f2c5d9e3-e1cd-491b-8eea-425a4d9cf1c2" providerId="ADAL" clId="{AC792797-408E-4147-AC09-80573479E1F3}" dt="2024-11-07T01:44:57.761" v="3316" actId="207"/>
          <ac:spMkLst>
            <pc:docMk/>
            <pc:sldMk cId="1830267965" sldId="318"/>
            <ac:spMk id="8" creationId="{F37D9BE6-909A-4C7F-BBE0-DD254B394C50}"/>
          </ac:spMkLst>
        </pc:spChg>
        <pc:spChg chg="mod">
          <ac:chgData name="Roberto" userId="f2c5d9e3-e1cd-491b-8eea-425a4d9cf1c2" providerId="ADAL" clId="{AC792797-408E-4147-AC09-80573479E1F3}" dt="2024-11-07T01:44:40.555" v="3313" actId="207"/>
          <ac:spMkLst>
            <pc:docMk/>
            <pc:sldMk cId="1830267965" sldId="318"/>
            <ac:spMk id="11" creationId="{1496AE7F-B10B-495F-9711-4D106AFF8D9A}"/>
          </ac:spMkLst>
        </pc:spChg>
        <pc:picChg chg="del">
          <ac:chgData name="Roberto" userId="f2c5d9e3-e1cd-491b-8eea-425a4d9cf1c2" providerId="ADAL" clId="{AC792797-408E-4147-AC09-80573479E1F3}" dt="2024-11-07T01:45:31.570" v="3317" actId="478"/>
          <ac:picMkLst>
            <pc:docMk/>
            <pc:sldMk cId="1830267965" sldId="318"/>
            <ac:picMk id="3" creationId="{2BE50860-8999-46D7-B517-55232F277634}"/>
          </ac:picMkLst>
        </pc:picChg>
        <pc:picChg chg="add mod">
          <ac:chgData name="Roberto" userId="f2c5d9e3-e1cd-491b-8eea-425a4d9cf1c2" providerId="ADAL" clId="{AC792797-408E-4147-AC09-80573479E1F3}" dt="2024-11-07T01:46:54.608" v="3322" actId="11530"/>
          <ac:picMkLst>
            <pc:docMk/>
            <pc:sldMk cId="1830267965" sldId="318"/>
            <ac:picMk id="4" creationId="{19DA5507-2A40-4507-A88D-7D8C6E57A12E}"/>
          </ac:picMkLst>
        </pc:picChg>
      </pc:sldChg>
      <pc:sldChg chg="addSp delSp modSp add mod delAnim">
        <pc:chgData name="Roberto" userId="f2c5d9e3-e1cd-491b-8eea-425a4d9cf1c2" providerId="ADAL" clId="{AC792797-408E-4147-AC09-80573479E1F3}" dt="2024-11-07T16:33:16.761" v="3594" actId="20577"/>
        <pc:sldMkLst>
          <pc:docMk/>
          <pc:sldMk cId="1367714161" sldId="319"/>
        </pc:sldMkLst>
        <pc:spChg chg="mod">
          <ac:chgData name="Roberto" userId="f2c5d9e3-e1cd-491b-8eea-425a4d9cf1c2" providerId="ADAL" clId="{AC792797-408E-4147-AC09-80573479E1F3}" dt="2024-11-07T01:54:57.258" v="3409" actId="20577"/>
          <ac:spMkLst>
            <pc:docMk/>
            <pc:sldMk cId="1367714161" sldId="319"/>
            <ac:spMk id="2" creationId="{4C9899B7-DD7E-4ADC-9274-3973C45BB44D}"/>
          </ac:spMkLst>
        </pc:spChg>
        <pc:spChg chg="add mod">
          <ac:chgData name="Roberto" userId="f2c5d9e3-e1cd-491b-8eea-425a4d9cf1c2" providerId="ADAL" clId="{AC792797-408E-4147-AC09-80573479E1F3}" dt="2024-11-07T01:56:59.137" v="3460" actId="14100"/>
          <ac:spMkLst>
            <pc:docMk/>
            <pc:sldMk cId="1367714161" sldId="319"/>
            <ac:spMk id="7" creationId="{130DF56F-2975-4E59-8128-61E63CE12BE6}"/>
          </ac:spMkLst>
        </pc:spChg>
        <pc:spChg chg="mod">
          <ac:chgData name="Roberto" userId="f2c5d9e3-e1cd-491b-8eea-425a4d9cf1c2" providerId="ADAL" clId="{AC792797-408E-4147-AC09-80573479E1F3}" dt="2024-11-07T02:03:13.225" v="3522" actId="20577"/>
          <ac:spMkLst>
            <pc:docMk/>
            <pc:sldMk cId="1367714161" sldId="319"/>
            <ac:spMk id="8" creationId="{F37D9BE6-909A-4C7F-BBE0-DD254B394C50}"/>
          </ac:spMkLst>
        </pc:spChg>
        <pc:spChg chg="add mod">
          <ac:chgData name="Roberto" userId="f2c5d9e3-e1cd-491b-8eea-425a4d9cf1c2" providerId="ADAL" clId="{AC792797-408E-4147-AC09-80573479E1F3}" dt="2024-11-07T16:33:16.761" v="3594" actId="20577"/>
          <ac:spMkLst>
            <pc:docMk/>
            <pc:sldMk cId="1367714161" sldId="319"/>
            <ac:spMk id="9" creationId="{D2E52EAC-6CEA-4276-9638-D1EF742A082B}"/>
          </ac:spMkLst>
        </pc:spChg>
        <pc:spChg chg="add mod">
          <ac:chgData name="Roberto" userId="f2c5d9e3-e1cd-491b-8eea-425a4d9cf1c2" providerId="ADAL" clId="{AC792797-408E-4147-AC09-80573479E1F3}" dt="2024-11-07T02:03:08.285" v="3520" actId="1076"/>
          <ac:spMkLst>
            <pc:docMk/>
            <pc:sldMk cId="1367714161" sldId="319"/>
            <ac:spMk id="10" creationId="{C6B17EBC-5F3A-4F30-B0A4-E6BFD6F989CF}"/>
          </ac:spMkLst>
        </pc:spChg>
        <pc:spChg chg="del">
          <ac:chgData name="Roberto" userId="f2c5d9e3-e1cd-491b-8eea-425a4d9cf1c2" providerId="ADAL" clId="{AC792797-408E-4147-AC09-80573479E1F3}" dt="2024-11-07T01:54:35.858" v="3406" actId="478"/>
          <ac:spMkLst>
            <pc:docMk/>
            <pc:sldMk cId="1367714161" sldId="319"/>
            <ac:spMk id="11" creationId="{1496AE7F-B10B-495F-9711-4D106AFF8D9A}"/>
          </ac:spMkLst>
        </pc:spChg>
        <pc:spChg chg="mod">
          <ac:chgData name="Roberto" userId="f2c5d9e3-e1cd-491b-8eea-425a4d9cf1c2" providerId="ADAL" clId="{AC792797-408E-4147-AC09-80573479E1F3}" dt="2024-11-07T01:56:42.450" v="3457" actId="207"/>
          <ac:spMkLst>
            <pc:docMk/>
            <pc:sldMk cId="1367714161" sldId="319"/>
            <ac:spMk id="12" creationId="{52D413BD-F034-4422-B125-449FC3619270}"/>
          </ac:spMkLst>
        </pc:spChg>
        <pc:picChg chg="del">
          <ac:chgData name="Roberto" userId="f2c5d9e3-e1cd-491b-8eea-425a4d9cf1c2" providerId="ADAL" clId="{AC792797-408E-4147-AC09-80573479E1F3}" dt="2024-11-07T01:54:43.792" v="3408" actId="478"/>
          <ac:picMkLst>
            <pc:docMk/>
            <pc:sldMk cId="1367714161" sldId="319"/>
            <ac:picMk id="4" creationId="{19DA5507-2A40-4507-A88D-7D8C6E57A12E}"/>
          </ac:picMkLst>
        </pc:picChg>
      </pc:sldChg>
      <pc:sldChg chg="addSp delSp modSp add mod ord">
        <pc:chgData name="Roberto" userId="f2c5d9e3-e1cd-491b-8eea-425a4d9cf1c2" providerId="ADAL" clId="{AC792797-408E-4147-AC09-80573479E1F3}" dt="2024-11-07T16:35:57.422" v="3716" actId="11530"/>
        <pc:sldMkLst>
          <pc:docMk/>
          <pc:sldMk cId="2983564659" sldId="320"/>
        </pc:sldMkLst>
        <pc:spChg chg="mod">
          <ac:chgData name="Roberto" userId="f2c5d9e3-e1cd-491b-8eea-425a4d9cf1c2" providerId="ADAL" clId="{AC792797-408E-4147-AC09-80573479E1F3}" dt="2024-11-07T02:15:44.706" v="3528"/>
          <ac:spMkLst>
            <pc:docMk/>
            <pc:sldMk cId="2983564659" sldId="320"/>
            <ac:spMk id="2" creationId="{4C9899B7-DD7E-4ADC-9274-3973C45BB44D}"/>
          </ac:spMkLst>
        </pc:spChg>
        <pc:spChg chg="mod">
          <ac:chgData name="Roberto" userId="f2c5d9e3-e1cd-491b-8eea-425a4d9cf1c2" providerId="ADAL" clId="{AC792797-408E-4147-AC09-80573479E1F3}" dt="2024-11-07T16:33:43.316" v="3600" actId="108"/>
          <ac:spMkLst>
            <pc:docMk/>
            <pc:sldMk cId="2983564659" sldId="320"/>
            <ac:spMk id="8" creationId="{F37D9BE6-909A-4C7F-BBE0-DD254B394C50}"/>
          </ac:spMkLst>
        </pc:spChg>
        <pc:spChg chg="mod">
          <ac:chgData name="Roberto" userId="f2c5d9e3-e1cd-491b-8eea-425a4d9cf1c2" providerId="ADAL" clId="{AC792797-408E-4147-AC09-80573479E1F3}" dt="2024-11-07T16:35:13.349" v="3713" actId="688"/>
          <ac:spMkLst>
            <pc:docMk/>
            <pc:sldMk cId="2983564659" sldId="320"/>
            <ac:spMk id="9" creationId="{64D55DEB-5BB3-4F9A-9AEA-B27012947593}"/>
          </ac:spMkLst>
        </pc:spChg>
        <pc:spChg chg="mod">
          <ac:chgData name="Roberto" userId="f2c5d9e3-e1cd-491b-8eea-425a4d9cf1c2" providerId="ADAL" clId="{AC792797-408E-4147-AC09-80573479E1F3}" dt="2024-11-07T16:33:50.822" v="3601" actId="14100"/>
          <ac:spMkLst>
            <pc:docMk/>
            <pc:sldMk cId="2983564659" sldId="320"/>
            <ac:spMk id="11" creationId="{AE4BCF23-9F11-478C-9500-CB271FDB607B}"/>
          </ac:spMkLst>
        </pc:spChg>
        <pc:picChg chg="add mod">
          <ac:chgData name="Roberto" userId="f2c5d9e3-e1cd-491b-8eea-425a4d9cf1c2" providerId="ADAL" clId="{AC792797-408E-4147-AC09-80573479E1F3}" dt="2024-11-07T16:35:57.422" v="3716" actId="11530"/>
          <ac:picMkLst>
            <pc:docMk/>
            <pc:sldMk cId="2983564659" sldId="320"/>
            <ac:picMk id="4" creationId="{CD20E986-0793-4F7D-A567-DBA853B0168C}"/>
          </ac:picMkLst>
        </pc:picChg>
        <pc:picChg chg="del">
          <ac:chgData name="Roberto" userId="f2c5d9e3-e1cd-491b-8eea-425a4d9cf1c2" providerId="ADAL" clId="{AC792797-408E-4147-AC09-80573479E1F3}" dt="2024-11-07T02:15:15.319" v="3526" actId="478"/>
          <ac:picMkLst>
            <pc:docMk/>
            <pc:sldMk cId="2983564659" sldId="320"/>
            <ac:picMk id="6" creationId="{A38E3F03-A89A-4A8C-8414-99AF0D008AE3}"/>
          </ac:picMkLst>
        </pc:picChg>
      </pc:sldChg>
      <pc:sldChg chg="addSp delSp modSp add mod">
        <pc:chgData name="Roberto" userId="f2c5d9e3-e1cd-491b-8eea-425a4d9cf1c2" providerId="ADAL" clId="{AC792797-408E-4147-AC09-80573479E1F3}" dt="2024-11-07T16:55:06.665" v="4038" actId="6549"/>
        <pc:sldMkLst>
          <pc:docMk/>
          <pc:sldMk cId="3803755892" sldId="321"/>
        </pc:sldMkLst>
        <pc:spChg chg="mod">
          <ac:chgData name="Roberto" userId="f2c5d9e3-e1cd-491b-8eea-425a4d9cf1c2" providerId="ADAL" clId="{AC792797-408E-4147-AC09-80573479E1F3}" dt="2024-11-07T16:36:43.442" v="3778" actId="255"/>
          <ac:spMkLst>
            <pc:docMk/>
            <pc:sldMk cId="3803755892" sldId="321"/>
            <ac:spMk id="2" creationId="{4C9899B7-DD7E-4ADC-9274-3973C45BB44D}"/>
          </ac:spMkLst>
        </pc:spChg>
        <pc:spChg chg="del">
          <ac:chgData name="Roberto" userId="f2c5d9e3-e1cd-491b-8eea-425a4d9cf1c2" providerId="ADAL" clId="{AC792797-408E-4147-AC09-80573479E1F3}" dt="2024-11-07T16:48:51.946" v="3856" actId="478"/>
          <ac:spMkLst>
            <pc:docMk/>
            <pc:sldMk cId="3803755892" sldId="321"/>
            <ac:spMk id="6" creationId="{D6DB33BB-F7B4-466E-A80C-9819E0C5F803}"/>
          </ac:spMkLst>
        </pc:spChg>
        <pc:spChg chg="add del mod">
          <ac:chgData name="Roberto" userId="f2c5d9e3-e1cd-491b-8eea-425a4d9cf1c2" providerId="ADAL" clId="{AC792797-408E-4147-AC09-80573479E1F3}" dt="2024-11-07T16:55:05.814" v="4037" actId="478"/>
          <ac:spMkLst>
            <pc:docMk/>
            <pc:sldMk cId="3803755892" sldId="321"/>
            <ac:spMk id="7" creationId="{2DD787BE-B177-48B7-BF9B-0CEEF4B5AE51}"/>
          </ac:spMkLst>
        </pc:spChg>
        <pc:spChg chg="mod">
          <ac:chgData name="Roberto" userId="f2c5d9e3-e1cd-491b-8eea-425a4d9cf1c2" providerId="ADAL" clId="{AC792797-408E-4147-AC09-80573479E1F3}" dt="2024-11-07T16:55:06.665" v="4038" actId="6549"/>
          <ac:spMkLst>
            <pc:docMk/>
            <pc:sldMk cId="3803755892" sldId="321"/>
            <ac:spMk id="8" creationId="{F37D9BE6-909A-4C7F-BBE0-DD254B394C50}"/>
          </ac:spMkLst>
        </pc:spChg>
        <pc:spChg chg="del">
          <ac:chgData name="Roberto" userId="f2c5d9e3-e1cd-491b-8eea-425a4d9cf1c2" providerId="ADAL" clId="{AC792797-408E-4147-AC09-80573479E1F3}" dt="2024-11-07T16:48:49.785" v="3855" actId="478"/>
          <ac:spMkLst>
            <pc:docMk/>
            <pc:sldMk cId="3803755892" sldId="321"/>
            <ac:spMk id="9" creationId="{8B32E560-325A-45BF-B831-E5580A318022}"/>
          </ac:spMkLst>
        </pc:spChg>
        <pc:picChg chg="add mod">
          <ac:chgData name="Roberto" userId="f2c5d9e3-e1cd-491b-8eea-425a4d9cf1c2" providerId="ADAL" clId="{AC792797-408E-4147-AC09-80573479E1F3}" dt="2024-11-07T16:46:30.493" v="3816" actId="11530"/>
          <ac:picMkLst>
            <pc:docMk/>
            <pc:sldMk cId="3803755892" sldId="321"/>
            <ac:picMk id="4" creationId="{99F0005E-E23D-4E69-9082-C031AD076559}"/>
          </ac:picMkLst>
        </pc:picChg>
        <pc:picChg chg="del">
          <ac:chgData name="Roberto" userId="f2c5d9e3-e1cd-491b-8eea-425a4d9cf1c2" providerId="ADAL" clId="{AC792797-408E-4147-AC09-80573479E1F3}" dt="2024-11-07T16:36:49.011" v="3779" actId="478"/>
          <ac:picMkLst>
            <pc:docMk/>
            <pc:sldMk cId="3803755892" sldId="321"/>
            <ac:picMk id="5" creationId="{64F38EB3-5B83-4129-9638-4D8825833CDC}"/>
          </ac:picMkLst>
        </pc:picChg>
      </pc:sldChg>
      <pc:sldChg chg="addSp delSp modSp add mod">
        <pc:chgData name="Roberto" userId="f2c5d9e3-e1cd-491b-8eea-425a4d9cf1c2" providerId="ADAL" clId="{AC792797-408E-4147-AC09-80573479E1F3}" dt="2024-11-07T17:30:23.548" v="4170" actId="11530"/>
        <pc:sldMkLst>
          <pc:docMk/>
          <pc:sldMk cId="4208731007" sldId="322"/>
        </pc:sldMkLst>
        <pc:spChg chg="mod">
          <ac:chgData name="Roberto" userId="f2c5d9e3-e1cd-491b-8eea-425a4d9cf1c2" providerId="ADAL" clId="{AC792797-408E-4147-AC09-80573479E1F3}" dt="2024-11-07T16:50:48.966" v="3947" actId="313"/>
          <ac:spMkLst>
            <pc:docMk/>
            <pc:sldMk cId="4208731007" sldId="322"/>
            <ac:spMk id="2" creationId="{4C9899B7-DD7E-4ADC-9274-3973C45BB44D}"/>
          </ac:spMkLst>
        </pc:spChg>
        <pc:spChg chg="mod">
          <ac:chgData name="Roberto" userId="f2c5d9e3-e1cd-491b-8eea-425a4d9cf1c2" providerId="ADAL" clId="{AC792797-408E-4147-AC09-80573479E1F3}" dt="2024-11-07T17:00:07.803" v="4169" actId="1076"/>
          <ac:spMkLst>
            <pc:docMk/>
            <pc:sldMk cId="4208731007" sldId="322"/>
            <ac:spMk id="7" creationId="{2DD787BE-B177-48B7-BF9B-0CEEF4B5AE51}"/>
          </ac:spMkLst>
        </pc:spChg>
        <pc:spChg chg="mod">
          <ac:chgData name="Roberto" userId="f2c5d9e3-e1cd-491b-8eea-425a4d9cf1c2" providerId="ADAL" clId="{AC792797-408E-4147-AC09-80573479E1F3}" dt="2024-11-07T17:00:02.394" v="4168" actId="1076"/>
          <ac:spMkLst>
            <pc:docMk/>
            <pc:sldMk cId="4208731007" sldId="322"/>
            <ac:spMk id="8" creationId="{F37D9BE6-909A-4C7F-BBE0-DD254B394C50}"/>
          </ac:spMkLst>
        </pc:spChg>
        <pc:spChg chg="add mod">
          <ac:chgData name="Roberto" userId="f2c5d9e3-e1cd-491b-8eea-425a4d9cf1c2" providerId="ADAL" clId="{AC792797-408E-4147-AC09-80573479E1F3}" dt="2024-11-07T16:59:57.063" v="4166" actId="14100"/>
          <ac:spMkLst>
            <pc:docMk/>
            <pc:sldMk cId="4208731007" sldId="322"/>
            <ac:spMk id="9" creationId="{D780D429-3328-47CF-9AE0-1D13D0A36B50}"/>
          </ac:spMkLst>
        </pc:spChg>
        <pc:picChg chg="del">
          <ac:chgData name="Roberto" userId="f2c5d9e3-e1cd-491b-8eea-425a4d9cf1c2" providerId="ADAL" clId="{AC792797-408E-4147-AC09-80573479E1F3}" dt="2024-11-07T16:50:51.948" v="3948" actId="478"/>
          <ac:picMkLst>
            <pc:docMk/>
            <pc:sldMk cId="4208731007" sldId="322"/>
            <ac:picMk id="4" creationId="{99F0005E-E23D-4E69-9082-C031AD076559}"/>
          </ac:picMkLst>
        </pc:picChg>
        <pc:picChg chg="add mod">
          <ac:chgData name="Roberto" userId="f2c5d9e3-e1cd-491b-8eea-425a4d9cf1c2" providerId="ADAL" clId="{AC792797-408E-4147-AC09-80573479E1F3}" dt="2024-11-07T17:30:23.548" v="4170" actId="11530"/>
          <ac:picMkLst>
            <pc:docMk/>
            <pc:sldMk cId="4208731007" sldId="322"/>
            <ac:picMk id="5" creationId="{8B547F38-3FC0-47F3-ADDC-B93FAE88E538}"/>
          </ac:picMkLst>
        </pc:picChg>
      </pc:sldChg>
      <pc:sldChg chg="addSp delSp modSp add mod modAnim">
        <pc:chgData name="Roberto" userId="f2c5d9e3-e1cd-491b-8eea-425a4d9cf1c2" providerId="ADAL" clId="{AC792797-408E-4147-AC09-80573479E1F3}" dt="2024-11-07T17:32:26.068" v="4193" actId="20577"/>
        <pc:sldMkLst>
          <pc:docMk/>
          <pc:sldMk cId="3731985672" sldId="323"/>
        </pc:sldMkLst>
        <pc:spChg chg="mod">
          <ac:chgData name="Roberto" userId="f2c5d9e3-e1cd-491b-8eea-425a4d9cf1c2" providerId="ADAL" clId="{AC792797-408E-4147-AC09-80573479E1F3}" dt="2024-11-07T17:32:26.068" v="4193" actId="20577"/>
          <ac:spMkLst>
            <pc:docMk/>
            <pc:sldMk cId="3731985672" sldId="323"/>
            <ac:spMk id="2" creationId="{4C9899B7-DD7E-4ADC-9274-3973C45BB44D}"/>
          </ac:spMkLst>
        </pc:spChg>
        <pc:spChg chg="del">
          <ac:chgData name="Roberto" userId="f2c5d9e3-e1cd-491b-8eea-425a4d9cf1c2" providerId="ADAL" clId="{AC792797-408E-4147-AC09-80573479E1F3}" dt="2024-11-07T17:31:08.506" v="4175" actId="478"/>
          <ac:spMkLst>
            <pc:docMk/>
            <pc:sldMk cId="3731985672" sldId="323"/>
            <ac:spMk id="7" creationId="{2DD787BE-B177-48B7-BF9B-0CEEF4B5AE51}"/>
          </ac:spMkLst>
        </pc:spChg>
        <pc:spChg chg="del">
          <ac:chgData name="Roberto" userId="f2c5d9e3-e1cd-491b-8eea-425a4d9cf1c2" providerId="ADAL" clId="{AC792797-408E-4147-AC09-80573479E1F3}" dt="2024-11-07T17:31:03.255" v="4172" actId="478"/>
          <ac:spMkLst>
            <pc:docMk/>
            <pc:sldMk cId="3731985672" sldId="323"/>
            <ac:spMk id="8" creationId="{F37D9BE6-909A-4C7F-BBE0-DD254B394C50}"/>
          </ac:spMkLst>
        </pc:spChg>
        <pc:spChg chg="del">
          <ac:chgData name="Roberto" userId="f2c5d9e3-e1cd-491b-8eea-425a4d9cf1c2" providerId="ADAL" clId="{AC792797-408E-4147-AC09-80573479E1F3}" dt="2024-11-07T17:31:06.226" v="4174" actId="478"/>
          <ac:spMkLst>
            <pc:docMk/>
            <pc:sldMk cId="3731985672" sldId="323"/>
            <ac:spMk id="9" creationId="{D780D429-3328-47CF-9AE0-1D13D0A36B50}"/>
          </ac:spMkLst>
        </pc:spChg>
        <pc:picChg chg="add mod">
          <ac:chgData name="Roberto" userId="f2c5d9e3-e1cd-491b-8eea-425a4d9cf1c2" providerId="ADAL" clId="{AC792797-408E-4147-AC09-80573479E1F3}" dt="2024-11-07T17:32:08.559" v="4178" actId="11530"/>
          <ac:picMkLst>
            <pc:docMk/>
            <pc:sldMk cId="3731985672" sldId="323"/>
            <ac:picMk id="3" creationId="{02C42BA7-E482-43FD-8192-ACF26EC5896C}"/>
          </ac:picMkLst>
        </pc:picChg>
        <pc:picChg chg="del">
          <ac:chgData name="Roberto" userId="f2c5d9e3-e1cd-491b-8eea-425a4d9cf1c2" providerId="ADAL" clId="{AC792797-408E-4147-AC09-80573479E1F3}" dt="2024-11-07T17:31:04.875" v="4173" actId="478"/>
          <ac:picMkLst>
            <pc:docMk/>
            <pc:sldMk cId="3731985672" sldId="323"/>
            <ac:picMk id="5" creationId="{8B547F38-3FC0-47F3-ADDC-B93FAE88E538}"/>
          </ac:picMkLst>
        </pc:picChg>
      </pc:sldChg>
    </pc:docChg>
  </pc:docChgLst>
  <pc:docChgLst>
    <pc:chgData name="Roberto" userId="f2c5d9e3-e1cd-491b-8eea-425a4d9cf1c2" providerId="ADAL" clId="{EAA1D6B1-78AC-4821-9896-64574238D8B5}"/>
    <pc:docChg chg="undo custSel addSld delSld modSld sldOrd">
      <pc:chgData name="Roberto" userId="f2c5d9e3-e1cd-491b-8eea-425a4d9cf1c2" providerId="ADAL" clId="{EAA1D6B1-78AC-4821-9896-64574238D8B5}" dt="2025-05-05T01:51:13.041" v="1184" actId="47"/>
      <pc:docMkLst>
        <pc:docMk/>
      </pc:docMkLst>
      <pc:sldChg chg="modSp">
        <pc:chgData name="Roberto" userId="f2c5d9e3-e1cd-491b-8eea-425a4d9cf1c2" providerId="ADAL" clId="{EAA1D6B1-78AC-4821-9896-64574238D8B5}" dt="2025-05-02T20:16:48.792" v="9" actId="20577"/>
        <pc:sldMkLst>
          <pc:docMk/>
          <pc:sldMk cId="2810335309" sldId="269"/>
        </pc:sldMkLst>
        <pc:spChg chg="mod">
          <ac:chgData name="Roberto" userId="f2c5d9e3-e1cd-491b-8eea-425a4d9cf1c2" providerId="ADAL" clId="{EAA1D6B1-78AC-4821-9896-64574238D8B5}" dt="2025-05-02T20:16:48.792" v="9" actId="20577"/>
          <ac:spMkLst>
            <pc:docMk/>
            <pc:sldMk cId="2810335309" sldId="269"/>
            <ac:spMk id="2" creationId="{AAB27B9C-9F2E-4F6A-9070-34F37719F824}"/>
          </ac:spMkLst>
        </pc:spChg>
      </pc:sldChg>
      <pc:sldChg chg="addSp delSp modSp mod">
        <pc:chgData name="Roberto" userId="f2c5d9e3-e1cd-491b-8eea-425a4d9cf1c2" providerId="ADAL" clId="{EAA1D6B1-78AC-4821-9896-64574238D8B5}" dt="2025-05-02T20:27:38.743" v="56" actId="20577"/>
        <pc:sldMkLst>
          <pc:docMk/>
          <pc:sldMk cId="2397959521" sldId="274"/>
        </pc:sldMkLst>
        <pc:spChg chg="add mod">
          <ac:chgData name="Roberto" userId="f2c5d9e3-e1cd-491b-8eea-425a4d9cf1c2" providerId="ADAL" clId="{EAA1D6B1-78AC-4821-9896-64574238D8B5}" dt="2025-05-02T20:27:38.743" v="56" actId="20577"/>
          <ac:spMkLst>
            <pc:docMk/>
            <pc:sldMk cId="2397959521" sldId="274"/>
            <ac:spMk id="3" creationId="{EA66FA2E-0E74-4A50-B463-C9C3D7E50B35}"/>
          </ac:spMkLst>
        </pc:spChg>
        <pc:spChg chg="mod">
          <ac:chgData name="Roberto" userId="f2c5d9e3-e1cd-491b-8eea-425a4d9cf1c2" providerId="ADAL" clId="{EAA1D6B1-78AC-4821-9896-64574238D8B5}" dt="2025-05-02T20:25:32.315" v="46" actId="6549"/>
          <ac:spMkLst>
            <pc:docMk/>
            <pc:sldMk cId="2397959521" sldId="274"/>
            <ac:spMk id="6" creationId="{D6DB33BB-F7B4-466E-A80C-9819E0C5F803}"/>
          </ac:spMkLst>
        </pc:spChg>
        <pc:spChg chg="mod">
          <ac:chgData name="Roberto" userId="f2c5d9e3-e1cd-491b-8eea-425a4d9cf1c2" providerId="ADAL" clId="{EAA1D6B1-78AC-4821-9896-64574238D8B5}" dt="2025-05-02T20:25:41.664" v="47" actId="1076"/>
          <ac:spMkLst>
            <pc:docMk/>
            <pc:sldMk cId="2397959521" sldId="274"/>
            <ac:spMk id="7" creationId="{3F9F8484-7495-4B49-9C25-36524557084E}"/>
          </ac:spMkLst>
        </pc:spChg>
        <pc:spChg chg="mod">
          <ac:chgData name="Roberto" userId="f2c5d9e3-e1cd-491b-8eea-425a4d9cf1c2" providerId="ADAL" clId="{EAA1D6B1-78AC-4821-9896-64574238D8B5}" dt="2025-05-02T20:25:14.081" v="44" actId="1076"/>
          <ac:spMkLst>
            <pc:docMk/>
            <pc:sldMk cId="2397959521" sldId="274"/>
            <ac:spMk id="8" creationId="{F37D9BE6-909A-4C7F-BBE0-DD254B394C50}"/>
          </ac:spMkLst>
        </pc:spChg>
        <pc:picChg chg="del">
          <ac:chgData name="Roberto" userId="f2c5d9e3-e1cd-491b-8eea-425a4d9cf1c2" providerId="ADAL" clId="{EAA1D6B1-78AC-4821-9896-64574238D8B5}" dt="2025-05-02T20:17:38.098" v="16" actId="478"/>
          <ac:picMkLst>
            <pc:docMk/>
            <pc:sldMk cId="2397959521" sldId="274"/>
            <ac:picMk id="4" creationId="{EDCDAFD0-978A-4ECF-B621-AA617A161B5C}"/>
          </ac:picMkLst>
        </pc:picChg>
      </pc:sldChg>
      <pc:sldChg chg="modSp mod">
        <pc:chgData name="Roberto" userId="f2c5d9e3-e1cd-491b-8eea-425a4d9cf1c2" providerId="ADAL" clId="{EAA1D6B1-78AC-4821-9896-64574238D8B5}" dt="2025-05-02T20:17:03.475" v="10"/>
        <pc:sldMkLst>
          <pc:docMk/>
          <pc:sldMk cId="316382892" sldId="279"/>
        </pc:sldMkLst>
        <pc:spChg chg="mod">
          <ac:chgData name="Roberto" userId="f2c5d9e3-e1cd-491b-8eea-425a4d9cf1c2" providerId="ADAL" clId="{EAA1D6B1-78AC-4821-9896-64574238D8B5}" dt="2025-05-02T20:17:03.475" v="10"/>
          <ac:spMkLst>
            <pc:docMk/>
            <pc:sldMk cId="316382892" sldId="27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EAA1D6B1-78AC-4821-9896-64574238D8B5}" dt="2025-05-02T20:17:33.349" v="15" actId="47"/>
        <pc:sldMkLst>
          <pc:docMk/>
          <pc:sldMk cId="2150312610" sldId="292"/>
        </pc:sldMkLst>
      </pc:sldChg>
      <pc:sldChg chg="add ord">
        <pc:chgData name="Roberto" userId="f2c5d9e3-e1cd-491b-8eea-425a4d9cf1c2" providerId="ADAL" clId="{EAA1D6B1-78AC-4821-9896-64574238D8B5}" dt="2025-05-02T20:17:30.644" v="14"/>
        <pc:sldMkLst>
          <pc:docMk/>
          <pc:sldMk cId="3119085436" sldId="293"/>
        </pc:sldMkLst>
      </pc:sldChg>
      <pc:sldChg chg="add del">
        <pc:chgData name="Roberto" userId="f2c5d9e3-e1cd-491b-8eea-425a4d9cf1c2" providerId="ADAL" clId="{EAA1D6B1-78AC-4821-9896-64574238D8B5}" dt="2025-05-02T20:20:34.830" v="22" actId="47"/>
        <pc:sldMkLst>
          <pc:docMk/>
          <pc:sldMk cId="2336351746" sldId="294"/>
        </pc:sldMkLst>
      </pc:sldChg>
      <pc:sldChg chg="addSp delSp modSp add mod">
        <pc:chgData name="Roberto" userId="f2c5d9e3-e1cd-491b-8eea-425a4d9cf1c2" providerId="ADAL" clId="{EAA1D6B1-78AC-4821-9896-64574238D8B5}" dt="2025-05-05T01:40:37.739" v="1139" actId="207"/>
        <pc:sldMkLst>
          <pc:docMk/>
          <pc:sldMk cId="2611037011" sldId="294"/>
        </pc:sldMkLst>
        <pc:spChg chg="mod">
          <ac:chgData name="Roberto" userId="f2c5d9e3-e1cd-491b-8eea-425a4d9cf1c2" providerId="ADAL" clId="{EAA1D6B1-78AC-4821-9896-64574238D8B5}" dt="2025-05-02T22:03:56.001" v="232" actId="1076"/>
          <ac:spMkLst>
            <pc:docMk/>
            <pc:sldMk cId="2611037011" sldId="294"/>
            <ac:spMk id="2" creationId="{4C9899B7-DD7E-4ADC-9274-3973C45BB44D}"/>
          </ac:spMkLst>
        </pc:spChg>
        <pc:spChg chg="del mod">
          <ac:chgData name="Roberto" userId="f2c5d9e3-e1cd-491b-8eea-425a4d9cf1c2" providerId="ADAL" clId="{EAA1D6B1-78AC-4821-9896-64574238D8B5}" dt="2025-05-02T23:25:22.880" v="749" actId="478"/>
          <ac:spMkLst>
            <pc:docMk/>
            <pc:sldMk cId="2611037011" sldId="294"/>
            <ac:spMk id="6" creationId="{D6DB33BB-F7B4-466E-A80C-9819E0C5F803}"/>
          </ac:spMkLst>
        </pc:spChg>
        <pc:spChg chg="mod">
          <ac:chgData name="Roberto" userId="f2c5d9e3-e1cd-491b-8eea-425a4d9cf1c2" providerId="ADAL" clId="{EAA1D6B1-78AC-4821-9896-64574238D8B5}" dt="2025-05-02T22:04:34.360" v="239" actId="207"/>
          <ac:spMkLst>
            <pc:docMk/>
            <pc:sldMk cId="2611037011" sldId="294"/>
            <ac:spMk id="7" creationId="{3F9F8484-7495-4B49-9C25-36524557084E}"/>
          </ac:spMkLst>
        </pc:spChg>
        <pc:spChg chg="mod">
          <ac:chgData name="Roberto" userId="f2c5d9e3-e1cd-491b-8eea-425a4d9cf1c2" providerId="ADAL" clId="{EAA1D6B1-78AC-4821-9896-64574238D8B5}" dt="2025-05-05T01:40:37.739" v="1139" actId="207"/>
          <ac:spMkLst>
            <pc:docMk/>
            <pc:sldMk cId="2611037011" sldId="294"/>
            <ac:spMk id="8" creationId="{F37D9BE6-909A-4C7F-BBE0-DD254B394C50}"/>
          </ac:spMkLst>
        </pc:spChg>
        <pc:spChg chg="add mod">
          <ac:chgData name="Roberto" userId="f2c5d9e3-e1cd-491b-8eea-425a4d9cf1c2" providerId="ADAL" clId="{EAA1D6B1-78AC-4821-9896-64574238D8B5}" dt="2025-05-02T23:27:09.082" v="821" actId="207"/>
          <ac:spMkLst>
            <pc:docMk/>
            <pc:sldMk cId="2611037011" sldId="294"/>
            <ac:spMk id="9" creationId="{69D3C0BB-74A5-43A8-AD02-C702704051E5}"/>
          </ac:spMkLst>
        </pc:spChg>
        <pc:spChg chg="add mod">
          <ac:chgData name="Roberto" userId="f2c5d9e3-e1cd-491b-8eea-425a4d9cf1c2" providerId="ADAL" clId="{EAA1D6B1-78AC-4821-9896-64574238D8B5}" dt="2025-05-02T23:27:13.280" v="822" actId="207"/>
          <ac:spMkLst>
            <pc:docMk/>
            <pc:sldMk cId="2611037011" sldId="294"/>
            <ac:spMk id="10" creationId="{5F1E33CD-75FF-4B58-83F9-D0ACAF8B5031}"/>
          </ac:spMkLst>
        </pc:spChg>
        <pc:spChg chg="add mod">
          <ac:chgData name="Roberto" userId="f2c5d9e3-e1cd-491b-8eea-425a4d9cf1c2" providerId="ADAL" clId="{EAA1D6B1-78AC-4821-9896-64574238D8B5}" dt="2025-05-02T23:27:39.427" v="865" actId="20577"/>
          <ac:spMkLst>
            <pc:docMk/>
            <pc:sldMk cId="2611037011" sldId="294"/>
            <ac:spMk id="11" creationId="{7B89CACA-D3BF-421E-A1D6-7DF6CC4FBDBB}"/>
          </ac:spMkLst>
        </pc:spChg>
      </pc:sldChg>
      <pc:sldChg chg="add del">
        <pc:chgData name="Roberto" userId="f2c5d9e3-e1cd-491b-8eea-425a4d9cf1c2" providerId="ADAL" clId="{EAA1D6B1-78AC-4821-9896-64574238D8B5}" dt="2025-05-05T01:51:09.158" v="1183" actId="47"/>
        <pc:sldMkLst>
          <pc:docMk/>
          <pc:sldMk cId="3768643763" sldId="295"/>
        </pc:sldMkLst>
      </pc:sldChg>
      <pc:sldChg chg="add del">
        <pc:chgData name="Roberto" userId="f2c5d9e3-e1cd-491b-8eea-425a4d9cf1c2" providerId="ADAL" clId="{EAA1D6B1-78AC-4821-9896-64574238D8B5}" dt="2025-05-05T01:51:13.041" v="1184" actId="47"/>
        <pc:sldMkLst>
          <pc:docMk/>
          <pc:sldMk cId="2922579819" sldId="296"/>
        </pc:sldMkLst>
      </pc:sldChg>
      <pc:sldChg chg="addSp delSp modSp add mod ord">
        <pc:chgData name="Roberto" userId="f2c5d9e3-e1cd-491b-8eea-425a4d9cf1c2" providerId="ADAL" clId="{EAA1D6B1-78AC-4821-9896-64574238D8B5}" dt="2025-05-02T23:33:02.348" v="973" actId="108"/>
        <pc:sldMkLst>
          <pc:docMk/>
          <pc:sldMk cId="3774540059" sldId="297"/>
        </pc:sldMkLst>
        <pc:spChg chg="mod">
          <ac:chgData name="Roberto" userId="f2c5d9e3-e1cd-491b-8eea-425a4d9cf1c2" providerId="ADAL" clId="{EAA1D6B1-78AC-4821-9896-64574238D8B5}" dt="2025-05-02T21:12:39.979" v="170" actId="20577"/>
          <ac:spMkLst>
            <pc:docMk/>
            <pc:sldMk cId="3774540059" sldId="297"/>
            <ac:spMk id="2" creationId="{4C9899B7-DD7E-4ADC-9274-3973C45BB44D}"/>
          </ac:spMkLst>
        </pc:spChg>
        <pc:spChg chg="mod">
          <ac:chgData name="Roberto" userId="f2c5d9e3-e1cd-491b-8eea-425a4d9cf1c2" providerId="ADAL" clId="{EAA1D6B1-78AC-4821-9896-64574238D8B5}" dt="2025-05-02T21:46:04.811" v="208" actId="313"/>
          <ac:spMkLst>
            <pc:docMk/>
            <pc:sldMk cId="3774540059" sldId="297"/>
            <ac:spMk id="6" creationId="{D6DB33BB-F7B4-466E-A80C-9819E0C5F803}"/>
          </ac:spMkLst>
        </pc:spChg>
        <pc:spChg chg="del">
          <ac:chgData name="Roberto" userId="f2c5d9e3-e1cd-491b-8eea-425a4d9cf1c2" providerId="ADAL" clId="{EAA1D6B1-78AC-4821-9896-64574238D8B5}" dt="2025-05-02T21:45:20.165" v="179" actId="478"/>
          <ac:spMkLst>
            <pc:docMk/>
            <pc:sldMk cId="3774540059" sldId="297"/>
            <ac:spMk id="7" creationId="{3F9F8484-7495-4B49-9C25-36524557084E}"/>
          </ac:spMkLst>
        </pc:spChg>
        <pc:spChg chg="mod">
          <ac:chgData name="Roberto" userId="f2c5d9e3-e1cd-491b-8eea-425a4d9cf1c2" providerId="ADAL" clId="{EAA1D6B1-78AC-4821-9896-64574238D8B5}" dt="2025-05-02T23:33:02.348" v="973" actId="108"/>
          <ac:spMkLst>
            <pc:docMk/>
            <pc:sldMk cId="3774540059" sldId="297"/>
            <ac:spMk id="8" creationId="{F37D9BE6-909A-4C7F-BBE0-DD254B394C50}"/>
          </ac:spMkLst>
        </pc:spChg>
        <pc:picChg chg="add mod">
          <ac:chgData name="Roberto" userId="f2c5d9e3-e1cd-491b-8eea-425a4d9cf1c2" providerId="ADAL" clId="{EAA1D6B1-78AC-4821-9896-64574238D8B5}" dt="2025-05-02T22:03:34.288" v="217" actId="11530"/>
          <ac:picMkLst>
            <pc:docMk/>
            <pc:sldMk cId="3774540059" sldId="297"/>
            <ac:picMk id="4" creationId="{387C0683-C392-4FA6-82FC-66C49303784F}"/>
          </ac:picMkLst>
        </pc:picChg>
      </pc:sldChg>
      <pc:sldChg chg="addSp delSp modSp add mod ord">
        <pc:chgData name="Roberto" userId="f2c5d9e3-e1cd-491b-8eea-425a4d9cf1c2" providerId="ADAL" clId="{EAA1D6B1-78AC-4821-9896-64574238D8B5}" dt="2025-05-05T01:42:29.063" v="1151"/>
        <pc:sldMkLst>
          <pc:docMk/>
          <pc:sldMk cId="2108002737" sldId="298"/>
        </pc:sldMkLst>
        <pc:spChg chg="mod">
          <ac:chgData name="Roberto" userId="f2c5d9e3-e1cd-491b-8eea-425a4d9cf1c2" providerId="ADAL" clId="{EAA1D6B1-78AC-4821-9896-64574238D8B5}" dt="2025-05-02T22:31:39.810" v="681" actId="20577"/>
          <ac:spMkLst>
            <pc:docMk/>
            <pc:sldMk cId="2108002737" sldId="298"/>
            <ac:spMk id="2" creationId="{4C9899B7-DD7E-4ADC-9274-3973C45BB44D}"/>
          </ac:spMkLst>
        </pc:spChg>
        <pc:spChg chg="add mod">
          <ac:chgData name="Roberto" userId="f2c5d9e3-e1cd-491b-8eea-425a4d9cf1c2" providerId="ADAL" clId="{EAA1D6B1-78AC-4821-9896-64574238D8B5}" dt="2025-05-02T22:41:11.482" v="695" actId="693"/>
          <ac:spMkLst>
            <pc:docMk/>
            <pc:sldMk cId="2108002737" sldId="298"/>
            <ac:spMk id="3" creationId="{17EFD987-63F5-473B-8B3A-32BCCED3D23D}"/>
          </ac:spMkLst>
        </pc:spChg>
        <pc:spChg chg="add del mod">
          <ac:chgData name="Roberto" userId="f2c5d9e3-e1cd-491b-8eea-425a4d9cf1c2" providerId="ADAL" clId="{EAA1D6B1-78AC-4821-9896-64574238D8B5}" dt="2025-05-02T22:40:44.176" v="693" actId="478"/>
          <ac:spMkLst>
            <pc:docMk/>
            <pc:sldMk cId="2108002737" sldId="298"/>
            <ac:spMk id="4" creationId="{CB0FAE20-48F8-479C-A2A6-B6DB531BF5E1}"/>
          </ac:spMkLst>
        </pc:spChg>
        <pc:spChg chg="del">
          <ac:chgData name="Roberto" userId="f2c5d9e3-e1cd-491b-8eea-425a4d9cf1c2" providerId="ADAL" clId="{EAA1D6B1-78AC-4821-9896-64574238D8B5}" dt="2025-05-02T22:09:28.647" v="418" actId="478"/>
          <ac:spMkLst>
            <pc:docMk/>
            <pc:sldMk cId="2108002737" sldId="298"/>
            <ac:spMk id="6" creationId="{D6DB33BB-F7B4-466E-A80C-9819E0C5F803}"/>
          </ac:spMkLst>
        </pc:spChg>
        <pc:spChg chg="mod">
          <ac:chgData name="Roberto" userId="f2c5d9e3-e1cd-491b-8eea-425a4d9cf1c2" providerId="ADAL" clId="{EAA1D6B1-78AC-4821-9896-64574238D8B5}" dt="2025-05-02T23:31:17.885" v="952" actId="404"/>
          <ac:spMkLst>
            <pc:docMk/>
            <pc:sldMk cId="2108002737" sldId="298"/>
            <ac:spMk id="7" creationId="{3F9F8484-7495-4B49-9C25-36524557084E}"/>
          </ac:spMkLst>
        </pc:spChg>
        <pc:spChg chg="mod">
          <ac:chgData name="Roberto" userId="f2c5d9e3-e1cd-491b-8eea-425a4d9cf1c2" providerId="ADAL" clId="{EAA1D6B1-78AC-4821-9896-64574238D8B5}" dt="2025-05-02T23:33:46.490" v="977" actId="108"/>
          <ac:spMkLst>
            <pc:docMk/>
            <pc:sldMk cId="2108002737" sldId="298"/>
            <ac:spMk id="8" creationId="{F37D9BE6-909A-4C7F-BBE0-DD254B394C50}"/>
          </ac:spMkLst>
        </pc:spChg>
        <pc:spChg chg="add del mod">
          <ac:chgData name="Roberto" userId="f2c5d9e3-e1cd-491b-8eea-425a4d9cf1c2" providerId="ADAL" clId="{EAA1D6B1-78AC-4821-9896-64574238D8B5}" dt="2025-05-02T22:33:06.687" v="688" actId="478"/>
          <ac:spMkLst>
            <pc:docMk/>
            <pc:sldMk cId="2108002737" sldId="298"/>
            <ac:spMk id="9" creationId="{FD2FA637-077C-4506-B306-5FB108A47A0B}"/>
          </ac:spMkLst>
        </pc:spChg>
        <pc:spChg chg="add del mod">
          <ac:chgData name="Roberto" userId="f2c5d9e3-e1cd-491b-8eea-425a4d9cf1c2" providerId="ADAL" clId="{EAA1D6B1-78AC-4821-9896-64574238D8B5}" dt="2025-05-02T23:04:33.900" v="701" actId="478"/>
          <ac:spMkLst>
            <pc:docMk/>
            <pc:sldMk cId="2108002737" sldId="298"/>
            <ac:spMk id="10" creationId="{9D06076E-2EBF-4DC1-B0AC-374E81AD3325}"/>
          </ac:spMkLst>
        </pc:spChg>
        <pc:spChg chg="add del mod">
          <ac:chgData name="Roberto" userId="f2c5d9e3-e1cd-491b-8eea-425a4d9cf1c2" providerId="ADAL" clId="{EAA1D6B1-78AC-4821-9896-64574238D8B5}" dt="2025-05-02T22:32:13.344" v="686" actId="478"/>
          <ac:spMkLst>
            <pc:docMk/>
            <pc:sldMk cId="2108002737" sldId="298"/>
            <ac:spMk id="11" creationId="{FA06E114-748A-4A05-971D-B62BBE8EFC06}"/>
          </ac:spMkLst>
        </pc:spChg>
        <pc:spChg chg="add del mod">
          <ac:chgData name="Roberto" userId="f2c5d9e3-e1cd-491b-8eea-425a4d9cf1c2" providerId="ADAL" clId="{EAA1D6B1-78AC-4821-9896-64574238D8B5}" dt="2025-05-02T22:31:05.648" v="675" actId="478"/>
          <ac:spMkLst>
            <pc:docMk/>
            <pc:sldMk cId="2108002737" sldId="298"/>
            <ac:spMk id="12" creationId="{C2C3EBE5-EF56-4FAE-9C3F-70C6C623DCB9}"/>
          </ac:spMkLst>
        </pc:spChg>
        <pc:spChg chg="add mod">
          <ac:chgData name="Roberto" userId="f2c5d9e3-e1cd-491b-8eea-425a4d9cf1c2" providerId="ADAL" clId="{EAA1D6B1-78AC-4821-9896-64574238D8B5}" dt="2025-05-02T22:52:03.300" v="700" actId="1076"/>
          <ac:spMkLst>
            <pc:docMk/>
            <pc:sldMk cId="2108002737" sldId="298"/>
            <ac:spMk id="13" creationId="{C297DE25-5E98-4C66-86E2-7C8319C22E29}"/>
          </ac:spMkLst>
        </pc:spChg>
        <pc:spChg chg="add mod">
          <ac:chgData name="Roberto" userId="f2c5d9e3-e1cd-491b-8eea-425a4d9cf1c2" providerId="ADAL" clId="{EAA1D6B1-78AC-4821-9896-64574238D8B5}" dt="2025-05-02T22:51:57.801" v="699" actId="1076"/>
          <ac:spMkLst>
            <pc:docMk/>
            <pc:sldMk cId="2108002737" sldId="298"/>
            <ac:spMk id="14" creationId="{3EFFB94A-8989-4F2B-A8F4-E14959D10055}"/>
          </ac:spMkLst>
        </pc:spChg>
      </pc:sldChg>
      <pc:sldChg chg="addSp delSp modSp add mod ord">
        <pc:chgData name="Roberto" userId="f2c5d9e3-e1cd-491b-8eea-425a4d9cf1c2" providerId="ADAL" clId="{EAA1D6B1-78AC-4821-9896-64574238D8B5}" dt="2025-05-05T01:41:52.482" v="1149" actId="20577"/>
        <pc:sldMkLst>
          <pc:docMk/>
          <pc:sldMk cId="133305635" sldId="299"/>
        </pc:sldMkLst>
        <pc:spChg chg="mod">
          <ac:chgData name="Roberto" userId="f2c5d9e3-e1cd-491b-8eea-425a4d9cf1c2" providerId="ADAL" clId="{EAA1D6B1-78AC-4821-9896-64574238D8B5}" dt="2025-05-02T22:31:35.779" v="680" actId="20577"/>
          <ac:spMkLst>
            <pc:docMk/>
            <pc:sldMk cId="133305635" sldId="299"/>
            <ac:spMk id="2" creationId="{4C9899B7-DD7E-4ADC-9274-3973C45BB44D}"/>
          </ac:spMkLst>
        </pc:spChg>
        <pc:spChg chg="del">
          <ac:chgData name="Roberto" userId="f2c5d9e3-e1cd-491b-8eea-425a4d9cf1c2" providerId="ADAL" clId="{EAA1D6B1-78AC-4821-9896-64574238D8B5}" dt="2025-05-02T22:30:45.687" v="673" actId="478"/>
          <ac:spMkLst>
            <pc:docMk/>
            <pc:sldMk cId="133305635" sldId="299"/>
            <ac:spMk id="4" creationId="{CB0FAE20-48F8-479C-A2A6-B6DB531BF5E1}"/>
          </ac:spMkLst>
        </pc:spChg>
        <pc:spChg chg="mod">
          <ac:chgData name="Roberto" userId="f2c5d9e3-e1cd-491b-8eea-425a4d9cf1c2" providerId="ADAL" clId="{EAA1D6B1-78AC-4821-9896-64574238D8B5}" dt="2025-05-05T01:41:52.482" v="1149" actId="20577"/>
          <ac:spMkLst>
            <pc:docMk/>
            <pc:sldMk cId="133305635" sldId="299"/>
            <ac:spMk id="8" creationId="{F37D9BE6-909A-4C7F-BBE0-DD254B394C50}"/>
          </ac:spMkLst>
        </pc:spChg>
        <pc:spChg chg="mod">
          <ac:chgData name="Roberto" userId="f2c5d9e3-e1cd-491b-8eea-425a4d9cf1c2" providerId="ADAL" clId="{EAA1D6B1-78AC-4821-9896-64574238D8B5}" dt="2025-05-05T01:41:15.902" v="1140" actId="1076"/>
          <ac:spMkLst>
            <pc:docMk/>
            <pc:sldMk cId="133305635" sldId="299"/>
            <ac:spMk id="10" creationId="{9D06076E-2EBF-4DC1-B0AC-374E81AD3325}"/>
          </ac:spMkLst>
        </pc:spChg>
        <pc:spChg chg="mod">
          <ac:chgData name="Roberto" userId="f2c5d9e3-e1cd-491b-8eea-425a4d9cf1c2" providerId="ADAL" clId="{EAA1D6B1-78AC-4821-9896-64574238D8B5}" dt="2025-05-02T23:33:25.426" v="974" actId="113"/>
          <ac:spMkLst>
            <pc:docMk/>
            <pc:sldMk cId="133305635" sldId="299"/>
            <ac:spMk id="12" creationId="{C2C3EBE5-EF56-4FAE-9C3F-70C6C623DCB9}"/>
          </ac:spMkLst>
        </pc:spChg>
        <pc:spChg chg="add mod">
          <ac:chgData name="Roberto" userId="f2c5d9e3-e1cd-491b-8eea-425a4d9cf1c2" providerId="ADAL" clId="{EAA1D6B1-78AC-4821-9896-64574238D8B5}" dt="2025-05-05T01:41:29.310" v="1144" actId="14100"/>
          <ac:spMkLst>
            <pc:docMk/>
            <pc:sldMk cId="133305635" sldId="299"/>
            <ac:spMk id="13" creationId="{686C45D2-BF99-468A-ACD3-FB1CC83EA574}"/>
          </ac:spMkLst>
        </pc:spChg>
      </pc:sldChg>
      <pc:sldChg chg="addSp delSp modSp new mod modClrScheme chgLayout">
        <pc:chgData name="Roberto" userId="f2c5d9e3-e1cd-491b-8eea-425a4d9cf1c2" providerId="ADAL" clId="{EAA1D6B1-78AC-4821-9896-64574238D8B5}" dt="2025-05-05T01:51:05.898" v="1182" actId="14100"/>
        <pc:sldMkLst>
          <pc:docMk/>
          <pc:sldMk cId="2953308121" sldId="300"/>
        </pc:sldMkLst>
        <pc:spChg chg="del mod ord">
          <ac:chgData name="Roberto" userId="f2c5d9e3-e1cd-491b-8eea-425a4d9cf1c2" providerId="ADAL" clId="{EAA1D6B1-78AC-4821-9896-64574238D8B5}" dt="2025-05-05T01:46:10.157" v="1163" actId="700"/>
          <ac:spMkLst>
            <pc:docMk/>
            <pc:sldMk cId="2953308121" sldId="300"/>
            <ac:spMk id="2" creationId="{3CCA2690-9EA4-4B3A-AC01-47E401E98FD7}"/>
          </ac:spMkLst>
        </pc:spChg>
        <pc:spChg chg="del">
          <ac:chgData name="Roberto" userId="f2c5d9e3-e1cd-491b-8eea-425a4d9cf1c2" providerId="ADAL" clId="{EAA1D6B1-78AC-4821-9896-64574238D8B5}" dt="2025-05-05T01:46:10.157" v="1163" actId="700"/>
          <ac:spMkLst>
            <pc:docMk/>
            <pc:sldMk cId="2953308121" sldId="300"/>
            <ac:spMk id="3" creationId="{1B47B4F7-3957-44A3-AFBE-61E30152661C}"/>
          </ac:spMkLst>
        </pc:spChg>
        <pc:spChg chg="add mod ord">
          <ac:chgData name="Roberto" userId="f2c5d9e3-e1cd-491b-8eea-425a4d9cf1c2" providerId="ADAL" clId="{EAA1D6B1-78AC-4821-9896-64574238D8B5}" dt="2025-05-05T01:51:05.898" v="1182" actId="14100"/>
          <ac:spMkLst>
            <pc:docMk/>
            <pc:sldMk cId="2953308121" sldId="300"/>
            <ac:spMk id="4" creationId="{AFDEB9AC-A893-4764-B625-4D47F6820F65}"/>
          </ac:spMkLst>
        </pc:spChg>
        <pc:picChg chg="add mod">
          <ac:chgData name="Roberto" userId="f2c5d9e3-e1cd-491b-8eea-425a4d9cf1c2" providerId="ADAL" clId="{EAA1D6B1-78AC-4821-9896-64574238D8B5}" dt="2025-05-05T01:46:23.405" v="1166" actId="11530"/>
          <ac:picMkLst>
            <pc:docMk/>
            <pc:sldMk cId="2953308121" sldId="300"/>
            <ac:picMk id="6" creationId="{C933CFAD-1043-4A34-9895-70993224DF20}"/>
          </ac:picMkLst>
        </pc:picChg>
        <pc:picChg chg="add mod">
          <ac:chgData name="Roberto" userId="f2c5d9e3-e1cd-491b-8eea-425a4d9cf1c2" providerId="ADAL" clId="{EAA1D6B1-78AC-4821-9896-64574238D8B5}" dt="2025-05-05T01:50:04.686" v="1168" actId="11530"/>
          <ac:picMkLst>
            <pc:docMk/>
            <pc:sldMk cId="2953308121" sldId="300"/>
            <ac:picMk id="8" creationId="{43F03C3B-8EEB-4651-BBA0-D3C10D3E370C}"/>
          </ac:picMkLst>
        </pc:picChg>
      </pc:sldChg>
      <pc:sldChg chg="addSp delSp modSp add mod">
        <pc:chgData name="Roberto" userId="f2c5d9e3-e1cd-491b-8eea-425a4d9cf1c2" providerId="ADAL" clId="{EAA1D6B1-78AC-4821-9896-64574238D8B5}" dt="2025-05-05T01:45:13.650" v="1162" actId="478"/>
        <pc:sldMkLst>
          <pc:docMk/>
          <pc:sldMk cId="550368592" sldId="301"/>
        </pc:sldMkLst>
        <pc:spChg chg="mod">
          <ac:chgData name="Roberto" userId="f2c5d9e3-e1cd-491b-8eea-425a4d9cf1c2" providerId="ADAL" clId="{EAA1D6B1-78AC-4821-9896-64574238D8B5}" dt="2025-05-02T23:34:15.470" v="980" actId="20577"/>
          <ac:spMkLst>
            <pc:docMk/>
            <pc:sldMk cId="550368592" sldId="301"/>
            <ac:spMk id="2" creationId="{4C9899B7-DD7E-4ADC-9274-3973C45BB44D}"/>
          </ac:spMkLst>
        </pc:spChg>
        <pc:spChg chg="del">
          <ac:chgData name="Roberto" userId="f2c5d9e3-e1cd-491b-8eea-425a4d9cf1c2" providerId="ADAL" clId="{EAA1D6B1-78AC-4821-9896-64574238D8B5}" dt="2025-05-05T01:45:13.650" v="1162" actId="478"/>
          <ac:spMkLst>
            <pc:docMk/>
            <pc:sldMk cId="550368592" sldId="301"/>
            <ac:spMk id="3" creationId="{17EFD987-63F5-473B-8B3A-32BCCED3D23D}"/>
          </ac:spMkLst>
        </pc:spChg>
        <pc:spChg chg="add del mod">
          <ac:chgData name="Roberto" userId="f2c5d9e3-e1cd-491b-8eea-425a4d9cf1c2" providerId="ADAL" clId="{EAA1D6B1-78AC-4821-9896-64574238D8B5}" dt="2025-05-05T00:34:32.592" v="1086" actId="478"/>
          <ac:spMkLst>
            <pc:docMk/>
            <pc:sldMk cId="550368592" sldId="301"/>
            <ac:spMk id="4" creationId="{0CF9D1BE-5915-4025-8E26-FAEADC1EEEC9}"/>
          </ac:spMkLst>
        </pc:spChg>
        <pc:spChg chg="mod">
          <ac:chgData name="Roberto" userId="f2c5d9e3-e1cd-491b-8eea-425a4d9cf1c2" providerId="ADAL" clId="{EAA1D6B1-78AC-4821-9896-64574238D8B5}" dt="2025-05-02T23:35:33.035" v="1053" actId="1076"/>
          <ac:spMkLst>
            <pc:docMk/>
            <pc:sldMk cId="550368592" sldId="301"/>
            <ac:spMk id="7" creationId="{3F9F8484-7495-4B49-9C25-36524557084E}"/>
          </ac:spMkLst>
        </pc:spChg>
        <pc:spChg chg="mod">
          <ac:chgData name="Roberto" userId="f2c5d9e3-e1cd-491b-8eea-425a4d9cf1c2" providerId="ADAL" clId="{EAA1D6B1-78AC-4821-9896-64574238D8B5}" dt="2025-05-02T23:34:34.957" v="983" actId="207"/>
          <ac:spMkLst>
            <pc:docMk/>
            <pc:sldMk cId="550368592" sldId="301"/>
            <ac:spMk id="8" creationId="{F37D9BE6-909A-4C7F-BBE0-DD254B394C50}"/>
          </ac:spMkLst>
        </pc:spChg>
        <pc:spChg chg="mod">
          <ac:chgData name="Roberto" userId="f2c5d9e3-e1cd-491b-8eea-425a4d9cf1c2" providerId="ADAL" clId="{EAA1D6B1-78AC-4821-9896-64574238D8B5}" dt="2025-05-02T23:34:20.692" v="981" actId="1076"/>
          <ac:spMkLst>
            <pc:docMk/>
            <pc:sldMk cId="550368592" sldId="301"/>
            <ac:spMk id="13" creationId="{C297DE25-5E98-4C66-86E2-7C8319C22E29}"/>
          </ac:spMkLst>
        </pc:spChg>
        <pc:spChg chg="del">
          <ac:chgData name="Roberto" userId="f2c5d9e3-e1cd-491b-8eea-425a4d9cf1c2" providerId="ADAL" clId="{EAA1D6B1-78AC-4821-9896-64574238D8B5}" dt="2025-05-05T01:45:07.870" v="1161" actId="478"/>
          <ac:spMkLst>
            <pc:docMk/>
            <pc:sldMk cId="550368592" sldId="301"/>
            <ac:spMk id="14" creationId="{3EFFB94A-8989-4F2B-A8F4-E14959D10055}"/>
          </ac:spMkLst>
        </pc:spChg>
      </pc:sldChg>
      <pc:sldChg chg="delSp modSp add mod">
        <pc:chgData name="Roberto" userId="f2c5d9e3-e1cd-491b-8eea-425a4d9cf1c2" providerId="ADAL" clId="{EAA1D6B1-78AC-4821-9896-64574238D8B5}" dt="2025-05-05T01:44:38.082" v="1160" actId="108"/>
        <pc:sldMkLst>
          <pc:docMk/>
          <pc:sldMk cId="3454112423" sldId="302"/>
        </pc:sldMkLst>
        <pc:spChg chg="mod">
          <ac:chgData name="Roberto" userId="f2c5d9e3-e1cd-491b-8eea-425a4d9cf1c2" providerId="ADAL" clId="{EAA1D6B1-78AC-4821-9896-64574238D8B5}" dt="2025-05-05T01:42:45.117" v="1154" actId="14100"/>
          <ac:spMkLst>
            <pc:docMk/>
            <pc:sldMk cId="3454112423" sldId="302"/>
            <ac:spMk id="3" creationId="{17EFD987-63F5-473B-8B3A-32BCCED3D23D}"/>
          </ac:spMkLst>
        </pc:spChg>
        <pc:spChg chg="del">
          <ac:chgData name="Roberto" userId="f2c5d9e3-e1cd-491b-8eea-425a4d9cf1c2" providerId="ADAL" clId="{EAA1D6B1-78AC-4821-9896-64574238D8B5}" dt="2025-05-05T00:36:48.902" v="1096" actId="478"/>
          <ac:spMkLst>
            <pc:docMk/>
            <pc:sldMk cId="3454112423" sldId="302"/>
            <ac:spMk id="7" creationId="{3F9F8484-7495-4B49-9C25-36524557084E}"/>
          </ac:spMkLst>
        </pc:spChg>
        <pc:spChg chg="mod">
          <ac:chgData name="Roberto" userId="f2c5d9e3-e1cd-491b-8eea-425a4d9cf1c2" providerId="ADAL" clId="{EAA1D6B1-78AC-4821-9896-64574238D8B5}" dt="2025-05-05T01:44:38.082" v="1160" actId="108"/>
          <ac:spMkLst>
            <pc:docMk/>
            <pc:sldMk cId="3454112423" sldId="302"/>
            <ac:spMk id="8" creationId="{F37D9BE6-909A-4C7F-BBE0-DD254B394C50}"/>
          </ac:spMkLst>
        </pc:spChg>
        <pc:spChg chg="del">
          <ac:chgData name="Roberto" userId="f2c5d9e3-e1cd-491b-8eea-425a4d9cf1c2" providerId="ADAL" clId="{EAA1D6B1-78AC-4821-9896-64574238D8B5}" dt="2025-05-05T00:36:47.151" v="1095" actId="478"/>
          <ac:spMkLst>
            <pc:docMk/>
            <pc:sldMk cId="3454112423" sldId="302"/>
            <ac:spMk id="9" creationId="{FD2FA637-077C-4506-B306-5FB108A47A0B}"/>
          </ac:spMkLst>
        </pc:spChg>
        <pc:spChg chg="mod">
          <ac:chgData name="Roberto" userId="f2c5d9e3-e1cd-491b-8eea-425a4d9cf1c2" providerId="ADAL" clId="{EAA1D6B1-78AC-4821-9896-64574238D8B5}" dt="2025-05-05T01:44:29.393" v="1159" actId="1076"/>
          <ac:spMkLst>
            <pc:docMk/>
            <pc:sldMk cId="3454112423" sldId="302"/>
            <ac:spMk id="10" creationId="{9D06076E-2EBF-4DC1-B0AC-374E81AD3325}"/>
          </ac:spMkLst>
        </pc:spChg>
        <pc:spChg chg="del">
          <ac:chgData name="Roberto" userId="f2c5d9e3-e1cd-491b-8eea-425a4d9cf1c2" providerId="ADAL" clId="{EAA1D6B1-78AC-4821-9896-64574238D8B5}" dt="2025-05-05T00:36:41.532" v="1093" actId="478"/>
          <ac:spMkLst>
            <pc:docMk/>
            <pc:sldMk cId="3454112423" sldId="302"/>
            <ac:spMk id="11" creationId="{FA06E114-748A-4A05-971D-B62BBE8EFC06}"/>
          </ac:spMkLst>
        </pc:spChg>
        <pc:spChg chg="del">
          <ac:chgData name="Roberto" userId="f2c5d9e3-e1cd-491b-8eea-425a4d9cf1c2" providerId="ADAL" clId="{EAA1D6B1-78AC-4821-9896-64574238D8B5}" dt="2025-05-05T00:36:16.274" v="1091" actId="478"/>
          <ac:spMkLst>
            <pc:docMk/>
            <pc:sldMk cId="3454112423" sldId="302"/>
            <ac:spMk id="12" creationId="{C2C3EBE5-EF56-4FAE-9C3F-70C6C623DCB9}"/>
          </ac:spMkLst>
        </pc:spChg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1095288196" sldId="304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1508076630" sldId="305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2273881109" sldId="306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756892880" sldId="307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1612400207" sldId="308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1752495357" sldId="309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802119303" sldId="310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3667285516" sldId="311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20866846" sldId="312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1790290322" sldId="313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149598089" sldId="314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1951655664" sldId="315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770369761" sldId="316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933332359" sldId="317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1830267965" sldId="318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1367714161" sldId="319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2983564659" sldId="320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3803755892" sldId="321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4208731007" sldId="322"/>
        </pc:sldMkLst>
      </pc:sldChg>
      <pc:sldChg chg="del">
        <pc:chgData name="Roberto" userId="f2c5d9e3-e1cd-491b-8eea-425a4d9cf1c2" providerId="ADAL" clId="{EAA1D6B1-78AC-4821-9896-64574238D8B5}" dt="2025-05-02T20:17:25.385" v="11" actId="47"/>
        <pc:sldMkLst>
          <pc:docMk/>
          <pc:sldMk cId="3731985672" sldId="32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</a:rPr>
              <a:t>App E-commerce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FDEB9AC-A893-4764-B625-4D47F682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39911" cy="1325563"/>
          </a:xfrm>
        </p:spPr>
        <p:txBody>
          <a:bodyPr/>
          <a:lstStyle/>
          <a:p>
            <a:r>
              <a:rPr lang="pt-BR" dirty="0"/>
              <a:t>Telas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33CFAD-1043-4A34-9895-70993224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12" y="0"/>
            <a:ext cx="3324888" cy="6858000"/>
          </a:xfrm>
          <a:prstGeom prst="round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3F03C3B-8EEB-4651-BBA0-D3C10D3E3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425" y="0"/>
            <a:ext cx="3285149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0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App E-commerce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8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App E-commerce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Começando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3468549" y="0"/>
            <a:ext cx="8723451" cy="69557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 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600" b="0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6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600" b="0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SafeAreaView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1600" b="0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0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6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SafeAreaView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6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formContainer</a:t>
            </a:r>
            <a:r>
              <a:rPr lang="pt-BR" sz="1600" b="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6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6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SafeAreaView</a:t>
            </a:r>
            <a:r>
              <a:rPr lang="pt-BR" sz="1600" b="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6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pt-BR" sz="1600" b="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0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6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DB33BB-F7B4-466E-A80C-9819E0C5F803}"/>
              </a:ext>
            </a:extLst>
          </p:cNvPr>
          <p:cNvSpPr txBox="1"/>
          <p:nvPr/>
        </p:nvSpPr>
        <p:spPr>
          <a:xfrm rot="20900680">
            <a:off x="8041406" y="4361889"/>
            <a:ext cx="219394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Folha de estilos com o estilo “</a:t>
            </a:r>
            <a:r>
              <a:rPr lang="pt-BR" dirty="0">
                <a:solidFill>
                  <a:srgbClr val="C00000"/>
                </a:solidFill>
              </a:rPr>
              <a:t>container</a:t>
            </a:r>
            <a:r>
              <a:rPr lang="pt-BR" dirty="0"/>
              <a:t>” definido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9F8484-7495-4B49-9C25-36524557084E}"/>
              </a:ext>
            </a:extLst>
          </p:cNvPr>
          <p:cNvSpPr txBox="1"/>
          <p:nvPr/>
        </p:nvSpPr>
        <p:spPr>
          <a:xfrm rot="20900680">
            <a:off x="8125347" y="2506692"/>
            <a:ext cx="2193945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View</a:t>
            </a:r>
            <a:r>
              <a:rPr lang="pt-BR" dirty="0"/>
              <a:t> vazia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66FA2E-0E74-4A50-B463-C9C3D7E50B35}"/>
              </a:ext>
            </a:extLst>
          </p:cNvPr>
          <p:cNvSpPr txBox="1"/>
          <p:nvPr/>
        </p:nvSpPr>
        <p:spPr>
          <a:xfrm>
            <a:off x="67237" y="1579126"/>
            <a:ext cx="3300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dirty="0" err="1">
                <a:solidFill>
                  <a:srgbClr val="C00000"/>
                </a:solidFill>
              </a:rPr>
              <a:t>SafeAreaView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/>
              <a:t>renderiza conteúdo dentro dos limites da área de segurança de um dispositivo. </a:t>
            </a:r>
          </a:p>
          <a:p>
            <a:pPr algn="just"/>
            <a:r>
              <a:rPr lang="pt-BR" dirty="0"/>
              <a:t>A área de segurança refere-se à tela, excluindo a barra de status superior e o entalhe da câmera frontal.</a:t>
            </a:r>
          </a:p>
        </p:txBody>
      </p:sp>
    </p:spTree>
    <p:extLst>
      <p:ext uri="{BB962C8B-B14F-4D97-AF65-F5344CB8AC3E}">
        <p14:creationId xmlns:p14="http://schemas.microsoft.com/office/powerpoint/2010/main" val="239795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389"/>
            <a:ext cx="3961524" cy="8191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Criando o design</a:t>
            </a:r>
            <a:br>
              <a:rPr lang="pt-BR" sz="4000" dirty="0"/>
            </a:br>
            <a:r>
              <a:rPr lang="pt-BR" sz="4000" dirty="0"/>
              <a:t>Componentes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3961524" y="0"/>
            <a:ext cx="8151919" cy="134498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SafeAreaView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formContainer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Formulario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Compras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 do Produto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"Nome do Produto"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 do Produto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"Descrição do Produto"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Preço do Produto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"Preço do Produto"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keyboardType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"Adicionar Produto"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handleSubmit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SafeAreaView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formContainer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justifyContent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'center'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marginBottom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ccc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marginBottom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borderRadius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titulo: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marginBottom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9F8484-7495-4B49-9C25-36524557084E}"/>
              </a:ext>
            </a:extLst>
          </p:cNvPr>
          <p:cNvSpPr txBox="1"/>
          <p:nvPr/>
        </p:nvSpPr>
        <p:spPr>
          <a:xfrm rot="20900680">
            <a:off x="781279" y="1505615"/>
            <a:ext cx="219394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3 </a:t>
            </a:r>
            <a:r>
              <a:rPr lang="pt-BR" dirty="0" err="1">
                <a:solidFill>
                  <a:srgbClr val="C00000"/>
                </a:solidFill>
              </a:rPr>
              <a:t>textinput</a:t>
            </a:r>
            <a:r>
              <a:rPr lang="pt-BR" dirty="0"/>
              <a:t> e 4 </a:t>
            </a:r>
            <a:r>
              <a:rPr lang="pt-BR" dirty="0">
                <a:solidFill>
                  <a:srgbClr val="C00000"/>
                </a:solidFill>
              </a:rPr>
              <a:t>textos</a:t>
            </a:r>
            <a:r>
              <a:rPr lang="pt-BR" dirty="0"/>
              <a:t> (para titulo), e 1 </a:t>
            </a:r>
            <a:r>
              <a:rPr lang="pt-BR" dirty="0">
                <a:solidFill>
                  <a:srgbClr val="C00000"/>
                </a:solidFill>
              </a:rPr>
              <a:t>botão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D3C0BB-74A5-43A8-AD02-C702704051E5}"/>
              </a:ext>
            </a:extLst>
          </p:cNvPr>
          <p:cNvSpPr txBox="1"/>
          <p:nvPr/>
        </p:nvSpPr>
        <p:spPr>
          <a:xfrm rot="20900680">
            <a:off x="650875" y="3120118"/>
            <a:ext cx="219394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Props</a:t>
            </a:r>
            <a:r>
              <a:rPr lang="pt-BR" dirty="0"/>
              <a:t> </a:t>
            </a:r>
            <a:r>
              <a:rPr lang="pt-BR" dirty="0" err="1">
                <a:solidFill>
                  <a:srgbClr val="C00000"/>
                </a:solidFill>
              </a:rPr>
              <a:t>placehoder</a:t>
            </a:r>
            <a:r>
              <a:rPr lang="pt-BR" dirty="0"/>
              <a:t> coloca uma </a:t>
            </a:r>
            <a:r>
              <a:rPr lang="pt-BR" dirty="0">
                <a:solidFill>
                  <a:srgbClr val="C00000"/>
                </a:solidFill>
              </a:rPr>
              <a:t>dica</a:t>
            </a:r>
            <a:r>
              <a:rPr lang="pt-BR" dirty="0"/>
              <a:t> no </a:t>
            </a:r>
            <a:r>
              <a:rPr lang="pt-BR" dirty="0" err="1"/>
              <a:t>textinput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F1E33CD-75FF-4B58-83F9-D0ACAF8B5031}"/>
              </a:ext>
            </a:extLst>
          </p:cNvPr>
          <p:cNvSpPr txBox="1"/>
          <p:nvPr/>
        </p:nvSpPr>
        <p:spPr>
          <a:xfrm rot="20900680">
            <a:off x="883789" y="4429054"/>
            <a:ext cx="219394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err="1"/>
              <a:t>Props</a:t>
            </a:r>
            <a:r>
              <a:rPr lang="pt-BR" dirty="0"/>
              <a:t> </a:t>
            </a:r>
            <a:r>
              <a:rPr lang="pt-BR" dirty="0" err="1">
                <a:solidFill>
                  <a:srgbClr val="C00000"/>
                </a:solidFill>
              </a:rPr>
              <a:t>values</a:t>
            </a:r>
            <a:r>
              <a:rPr lang="pt-BR" dirty="0"/>
              <a:t> coloca o </a:t>
            </a:r>
            <a:r>
              <a:rPr lang="pt-BR" dirty="0">
                <a:solidFill>
                  <a:srgbClr val="C00000"/>
                </a:solidFill>
              </a:rPr>
              <a:t>conteúdo</a:t>
            </a:r>
            <a:r>
              <a:rPr lang="pt-BR" dirty="0"/>
              <a:t> no </a:t>
            </a:r>
            <a:r>
              <a:rPr lang="pt-BR" dirty="0" err="1"/>
              <a:t>textinput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89CACA-D3BF-421E-A1D6-7DF6CC4FBDBB}"/>
              </a:ext>
            </a:extLst>
          </p:cNvPr>
          <p:cNvSpPr txBox="1"/>
          <p:nvPr/>
        </p:nvSpPr>
        <p:spPr>
          <a:xfrm rot="20900680">
            <a:off x="1239106" y="5589493"/>
            <a:ext cx="219394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Os novos estilos estão no próximo slide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037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172"/>
            <a:ext cx="10333979" cy="8191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Criando o design</a:t>
            </a:r>
            <a:br>
              <a:rPr lang="pt-BR" sz="4000" dirty="0"/>
            </a:br>
            <a:r>
              <a:rPr lang="pt-BR" sz="4000" dirty="0" err="1"/>
              <a:t>styles</a:t>
            </a:r>
            <a:endParaRPr lang="pt-BR" sz="4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3588152" y="0"/>
            <a:ext cx="4143737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b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6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formContainer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justifyContent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'center'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marginBottom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borderWidth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borderColor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</a:t>
            </a:r>
            <a:r>
              <a:rPr lang="pt-BR" sz="16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ccc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marginBottom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borderRadius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titulo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marginBottom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pt-BR" sz="16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DB33BB-F7B4-466E-A80C-9819E0C5F803}"/>
              </a:ext>
            </a:extLst>
          </p:cNvPr>
          <p:cNvSpPr txBox="1"/>
          <p:nvPr/>
        </p:nvSpPr>
        <p:spPr>
          <a:xfrm rot="20900680">
            <a:off x="866419" y="2369133"/>
            <a:ext cx="219394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Folha de estilos com os demais estilos utilizados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7C0683-C392-4FA6-82FC-66C49303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000" y="0"/>
            <a:ext cx="3321000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4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255"/>
            <a:ext cx="3961524" cy="8191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Criando o comportamento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4083943" y="0"/>
            <a:ext cx="8151919" cy="5478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super(</a:t>
            </a:r>
            <a:r>
              <a:rPr lang="pt-BR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pt-BR" sz="14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'',</a:t>
            </a:r>
          </a:p>
          <a:p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'',</a:t>
            </a:r>
          </a:p>
          <a:p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'',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};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handleInputChange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(field, value) 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en-US" sz="14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 [field]: value });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};</a:t>
            </a:r>
            <a:endParaRPr lang="pt-BR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render() {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{ 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= 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this.state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(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pt-B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)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9F8484-7495-4B49-9C25-36524557084E}"/>
              </a:ext>
            </a:extLst>
          </p:cNvPr>
          <p:cNvSpPr txBox="1"/>
          <p:nvPr/>
        </p:nvSpPr>
        <p:spPr>
          <a:xfrm rot="20900680">
            <a:off x="396923" y="1420577"/>
            <a:ext cx="2960085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Vamos usar o </a:t>
            </a:r>
            <a:r>
              <a:rPr lang="pt-BR" dirty="0" err="1"/>
              <a:t>props</a:t>
            </a:r>
            <a:r>
              <a:rPr lang="pt-BR" dirty="0"/>
              <a:t>  </a:t>
            </a:r>
            <a:r>
              <a:rPr lang="pt-BR" dirty="0" err="1">
                <a:solidFill>
                  <a:srgbClr val="C00000"/>
                </a:solidFill>
              </a:rPr>
              <a:t>onChangeText</a:t>
            </a:r>
            <a:r>
              <a:rPr lang="pt-BR" dirty="0"/>
              <a:t> para criar um comportamento para cada </a:t>
            </a:r>
            <a:r>
              <a:rPr lang="pt-BR" dirty="0" err="1"/>
              <a:t>textinput</a:t>
            </a:r>
            <a:r>
              <a:rPr lang="pt-BR" dirty="0"/>
              <a:t>; quando um texto for inserido o conteúdo será salvo em um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2FA637-077C-4506-B306-5FB108A47A0B}"/>
              </a:ext>
            </a:extLst>
          </p:cNvPr>
          <p:cNvSpPr txBox="1"/>
          <p:nvPr/>
        </p:nvSpPr>
        <p:spPr>
          <a:xfrm rot="20900680">
            <a:off x="7424580" y="816493"/>
            <a:ext cx="296008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Vamos criar um construtor para os </a:t>
            </a:r>
            <a:r>
              <a:rPr lang="pt-BR" dirty="0" err="1"/>
              <a:t>states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7EFD987-63F5-473B-8B3A-32BCCED3D23D}"/>
              </a:ext>
            </a:extLst>
          </p:cNvPr>
          <p:cNvSpPr/>
          <p:nvPr/>
        </p:nvSpPr>
        <p:spPr>
          <a:xfrm>
            <a:off x="3893270" y="235671"/>
            <a:ext cx="2724346" cy="175338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06076E-2EBF-4DC1-B0AC-374E81AD3325}"/>
              </a:ext>
            </a:extLst>
          </p:cNvPr>
          <p:cNvSpPr txBox="1"/>
          <p:nvPr/>
        </p:nvSpPr>
        <p:spPr>
          <a:xfrm rot="20900680">
            <a:off x="8578449" y="1817651"/>
            <a:ext cx="2960085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Vamos criar uma </a:t>
            </a:r>
            <a:r>
              <a:rPr lang="pt-BR" dirty="0">
                <a:solidFill>
                  <a:srgbClr val="C00000"/>
                </a:solidFill>
              </a:rPr>
              <a:t>função</a:t>
            </a:r>
            <a:r>
              <a:rPr lang="pt-BR" dirty="0"/>
              <a:t> para salvar os valores (</a:t>
            </a:r>
            <a:r>
              <a:rPr lang="pt-BR" dirty="0" err="1">
                <a:solidFill>
                  <a:srgbClr val="C00000"/>
                </a:solidFill>
              </a:rPr>
              <a:t>value</a:t>
            </a:r>
            <a:r>
              <a:rPr lang="pt-BR" dirty="0"/>
              <a:t>) de um  determinado </a:t>
            </a:r>
            <a:r>
              <a:rPr lang="pt-BR" dirty="0" err="1"/>
              <a:t>state</a:t>
            </a:r>
            <a:r>
              <a:rPr lang="pt-BR" dirty="0"/>
              <a:t> (</a:t>
            </a:r>
            <a:r>
              <a:rPr lang="pt-BR" dirty="0" err="1">
                <a:solidFill>
                  <a:srgbClr val="C00000"/>
                </a:solidFill>
              </a:rPr>
              <a:t>field</a:t>
            </a:r>
            <a:r>
              <a:rPr lang="pt-BR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A06E114-748A-4A05-971D-B62BBE8EFC06}"/>
              </a:ext>
            </a:extLst>
          </p:cNvPr>
          <p:cNvSpPr txBox="1"/>
          <p:nvPr/>
        </p:nvSpPr>
        <p:spPr>
          <a:xfrm rot="20900680">
            <a:off x="8868453" y="3546069"/>
            <a:ext cx="2960085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Usamos esta linha apara inicializar os </a:t>
            </a:r>
            <a:r>
              <a:rPr lang="pt-BR" dirty="0" err="1"/>
              <a:t>states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C3EBE5-EF56-4FAE-9C3F-70C6C623DCB9}"/>
              </a:ext>
            </a:extLst>
          </p:cNvPr>
          <p:cNvSpPr txBox="1"/>
          <p:nvPr/>
        </p:nvSpPr>
        <p:spPr>
          <a:xfrm rot="20900680">
            <a:off x="5000850" y="3858816"/>
            <a:ext cx="1844329" cy="646331"/>
          </a:xfrm>
          <a:prstGeom prst="rect">
            <a:avLst/>
          </a:prstGeom>
          <a:solidFill>
            <a:srgbClr val="DEC8EE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7030A0"/>
                </a:solidFill>
              </a:rPr>
              <a:t>Conteúdo no próximo slide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86C45D2-BF99-468A-ACD3-FB1CC83EA574}"/>
              </a:ext>
            </a:extLst>
          </p:cNvPr>
          <p:cNvSpPr/>
          <p:nvPr/>
        </p:nvSpPr>
        <p:spPr>
          <a:xfrm>
            <a:off x="3904267" y="2123660"/>
            <a:ext cx="3769152" cy="7618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0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255"/>
            <a:ext cx="3961524" cy="8191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Criando o comportamento2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4083943" y="0"/>
            <a:ext cx="8151919" cy="76328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render() {</a:t>
            </a:r>
          </a:p>
          <a:p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= 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this.state</a:t>
            </a:r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SafeAreaView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styles.container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styles.formContainer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styles.titulo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Compras&lt;/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styles.label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}&gt;Nome do Produto&lt;/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styles.input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="Nome do Produto"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onChangeText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handleInputChange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/&gt;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styles.label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}&gt;Descrição do Produto&lt;/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styles.input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="Descrição do Produto"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onChangeText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handleInputChange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/&gt;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styles.label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}&gt;Preço do Produto&lt;/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styles.input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="Preço do Produto"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onChangeText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handleInputChange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keyboardType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/&gt;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&lt;Button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="Adicionar Produto"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this.handleSubmit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SafeAreaView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);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r>
              <a:rPr lang="pt-BR" sz="14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9F8484-7495-4B49-9C25-36524557084E}"/>
              </a:ext>
            </a:extLst>
          </p:cNvPr>
          <p:cNvSpPr txBox="1"/>
          <p:nvPr/>
        </p:nvSpPr>
        <p:spPr>
          <a:xfrm rot="20900680">
            <a:off x="409556" y="1466980"/>
            <a:ext cx="3142413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Incluindo a </a:t>
            </a:r>
            <a:r>
              <a:rPr lang="pt-BR" dirty="0" err="1"/>
              <a:t>props</a:t>
            </a:r>
            <a:r>
              <a:rPr lang="pt-BR" dirty="0"/>
              <a:t>  </a:t>
            </a:r>
            <a:r>
              <a:rPr lang="pt-BR" dirty="0" err="1">
                <a:solidFill>
                  <a:srgbClr val="C00000"/>
                </a:solidFill>
              </a:rPr>
              <a:t>onChangeText</a:t>
            </a:r>
            <a:r>
              <a:rPr lang="pt-BR" dirty="0"/>
              <a:t> apontando para a função </a:t>
            </a:r>
            <a:r>
              <a:rPr lang="pt-BR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handleInputChange</a:t>
            </a:r>
            <a:r>
              <a:rPr lang="pt-BR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/>
              <a:t>para criar um comportamento para cada </a:t>
            </a:r>
            <a:r>
              <a:rPr lang="pt-BR" dirty="0" err="1"/>
              <a:t>textinput</a:t>
            </a:r>
            <a:r>
              <a:rPr lang="pt-BR" dirty="0"/>
              <a:t>; quando um texto for inserido o conteúdo será salvo em um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7EFD987-63F5-473B-8B3A-32BCCED3D23D}"/>
              </a:ext>
            </a:extLst>
          </p:cNvPr>
          <p:cNvSpPr/>
          <p:nvPr/>
        </p:nvSpPr>
        <p:spPr>
          <a:xfrm>
            <a:off x="4326902" y="2621143"/>
            <a:ext cx="7183225" cy="26345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297DE25-5E98-4C66-86E2-7C8319C22E29}"/>
              </a:ext>
            </a:extLst>
          </p:cNvPr>
          <p:cNvSpPr/>
          <p:nvPr/>
        </p:nvSpPr>
        <p:spPr>
          <a:xfrm>
            <a:off x="4326901" y="5547084"/>
            <a:ext cx="7183225" cy="26345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3EFFB94A-8989-4F2B-A8F4-E14959D10055}"/>
              </a:ext>
            </a:extLst>
          </p:cNvPr>
          <p:cNvSpPr/>
          <p:nvPr/>
        </p:nvSpPr>
        <p:spPr>
          <a:xfrm>
            <a:off x="4326901" y="4078369"/>
            <a:ext cx="7183225" cy="26345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00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255"/>
            <a:ext cx="3961524" cy="8191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Criando o comportamento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4083943" y="0"/>
            <a:ext cx="8151919" cy="87100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super(</a:t>
            </a:r>
            <a:r>
              <a:rPr lang="pt-BR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pt-BR" sz="14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{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'',</a:t>
            </a:r>
          </a:p>
          <a:p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'',</a:t>
            </a:r>
          </a:p>
          <a:p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4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'',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};</a:t>
            </a:r>
          </a:p>
          <a:p>
            <a:r>
              <a:rPr lang="pt-BR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</a:p>
          <a:p>
            <a:endParaRPr lang="pt-BR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handleInputChange</a:t>
            </a:r>
            <a:r>
              <a:rPr lang="en-US" sz="1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(field, value) =&gt; {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en-US" sz="14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 [field]: value });</a:t>
            </a:r>
          </a:p>
          <a:p>
            <a:r>
              <a:rPr lang="en-US" sz="14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};</a:t>
            </a:r>
            <a:endParaRPr lang="pt-BR" sz="14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handleSubmit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()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'Produto Adicionado'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`Nome: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pt-BR" sz="1400" b="1" dirty="0" err="1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pt-BR" sz="1400" b="1" dirty="0" err="1">
                <a:solidFill>
                  <a:srgbClr val="D7BA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});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'Erro'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'Por favor, preencha todos os campos.'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render() {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{ 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= 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this.state</a:t>
            </a:r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en-US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return (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endParaRPr lang="pt-B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)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7EFD987-63F5-473B-8B3A-32BCCED3D23D}"/>
              </a:ext>
            </a:extLst>
          </p:cNvPr>
          <p:cNvSpPr/>
          <p:nvPr/>
        </p:nvSpPr>
        <p:spPr>
          <a:xfrm>
            <a:off x="3961523" y="2823157"/>
            <a:ext cx="6577643" cy="328541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06076E-2EBF-4DC1-B0AC-374E81AD3325}"/>
              </a:ext>
            </a:extLst>
          </p:cNvPr>
          <p:cNvSpPr txBox="1"/>
          <p:nvPr/>
        </p:nvSpPr>
        <p:spPr>
          <a:xfrm rot="20900680">
            <a:off x="8086877" y="4226288"/>
            <a:ext cx="362514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Vamos criar a </a:t>
            </a:r>
            <a:r>
              <a:rPr lang="pt-BR" dirty="0">
                <a:solidFill>
                  <a:srgbClr val="C00000"/>
                </a:solidFill>
              </a:rPr>
              <a:t>função</a:t>
            </a:r>
            <a:r>
              <a:rPr lang="pt-BR" dirty="0"/>
              <a:t> </a:t>
            </a:r>
            <a:r>
              <a:rPr lang="pt-BR" sz="1600" b="1" dirty="0" err="1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handleSubmit</a:t>
            </a:r>
            <a:r>
              <a:rPr lang="pt-BR" sz="1800" b="1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/>
              <a:t>para tratar o botão</a:t>
            </a:r>
          </a:p>
        </p:txBody>
      </p:sp>
    </p:spTree>
    <p:extLst>
      <p:ext uri="{BB962C8B-B14F-4D97-AF65-F5344CB8AC3E}">
        <p14:creationId xmlns:p14="http://schemas.microsoft.com/office/powerpoint/2010/main" val="345411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0255"/>
            <a:ext cx="3961524" cy="8191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Criando o comportamento3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4083943" y="0"/>
            <a:ext cx="8151919" cy="76328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render() {</a:t>
            </a:r>
          </a:p>
          <a:p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} = 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this.state</a:t>
            </a:r>
            <a:r>
              <a:rPr lang="pt-BR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SafeAreaView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styles.container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styles.formContainer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styles.titulo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Formulario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Compras&lt;/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styles.label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}&gt;Nome do Produto&lt;/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styles.input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="Nome do Produto"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onChangeText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handleInputChange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/&gt;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styles.label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}&gt;Descrição do Produto&lt;/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styles.input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="Descrição do Produto"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productDescription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onChangeText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handleInputChange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/&gt;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styles.label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}&gt;Preço do Produto&lt;/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TextInput</a:t>
            </a:r>
            <a:endParaRPr lang="pt-BR" sz="14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style={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styles.input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placeholder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="Preço do Produto"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productPrice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onChangeText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={(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=&gt;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pt-BR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handleInputChange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)}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keyboardType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/&gt;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&lt;Button 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="Adicionar Produto" 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={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this.</a:t>
            </a:r>
            <a:r>
              <a:rPr lang="pt-BR" sz="14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handleSubmit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/&gt;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&lt;/</a:t>
            </a:r>
            <a:r>
              <a:rPr lang="pt-BR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SafeAreaView</a:t>
            </a:r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);</a:t>
            </a:r>
          </a:p>
          <a:p>
            <a:r>
              <a:rPr lang="pt-BR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}</a:t>
            </a:r>
            <a:r>
              <a:rPr lang="pt-BR" sz="14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F9F8484-7495-4B49-9C25-36524557084E}"/>
              </a:ext>
            </a:extLst>
          </p:cNvPr>
          <p:cNvSpPr txBox="1"/>
          <p:nvPr/>
        </p:nvSpPr>
        <p:spPr>
          <a:xfrm rot="20900680">
            <a:off x="341924" y="1458272"/>
            <a:ext cx="3142413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Incluindo na </a:t>
            </a:r>
            <a:r>
              <a:rPr lang="pt-BR" dirty="0" err="1"/>
              <a:t>props</a:t>
            </a:r>
            <a:r>
              <a:rPr lang="pt-BR" dirty="0"/>
              <a:t>  </a:t>
            </a:r>
            <a:r>
              <a:rPr lang="pt-BR" dirty="0" err="1">
                <a:solidFill>
                  <a:srgbClr val="C00000"/>
                </a:solidFill>
              </a:rPr>
              <a:t>onPress</a:t>
            </a:r>
            <a:r>
              <a:rPr lang="pt-BR" dirty="0"/>
              <a:t> a função </a:t>
            </a:r>
            <a:r>
              <a:rPr lang="pt-BR" sz="1600" b="1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handleSubmit</a:t>
            </a:r>
            <a:r>
              <a:rPr lang="pt-BR" sz="1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/>
              <a:t>para criar um comportamento para o botão; A ideia é que se salve o contudo dos </a:t>
            </a:r>
            <a:r>
              <a:rPr lang="pt-BR" dirty="0" err="1"/>
              <a:t>textinputs</a:t>
            </a:r>
            <a:endParaRPr lang="pt-BR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C297DE25-5E98-4C66-86E2-7C8319C22E29}"/>
              </a:ext>
            </a:extLst>
          </p:cNvPr>
          <p:cNvSpPr/>
          <p:nvPr/>
        </p:nvSpPr>
        <p:spPr>
          <a:xfrm>
            <a:off x="4326900" y="6206960"/>
            <a:ext cx="7183225" cy="26345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368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8547</TotalTime>
  <Words>1559</Words>
  <Application>Microsoft Office PowerPoint</Application>
  <PresentationFormat>Widescreen</PresentationFormat>
  <Paragraphs>266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App E-commerce</vt:lpstr>
      <vt:lpstr>App E-commerce</vt:lpstr>
      <vt:lpstr>Começando</vt:lpstr>
      <vt:lpstr>Criando o design Componentes</vt:lpstr>
      <vt:lpstr>Criando o design styles</vt:lpstr>
      <vt:lpstr>Criando o comportamento</vt:lpstr>
      <vt:lpstr>Criando o comportamento2</vt:lpstr>
      <vt:lpstr>Criando o comportamento</vt:lpstr>
      <vt:lpstr>Criando o comportamento3</vt:lpstr>
      <vt:lpstr>Telas</vt:lpstr>
      <vt:lpstr>App E-commerce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2025-05-05T01:51:16Z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