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99" r:id="rId3"/>
    <p:sldId id="318" r:id="rId4"/>
    <p:sldId id="319" r:id="rId5"/>
    <p:sldId id="321" r:id="rId6"/>
    <p:sldId id="322" r:id="rId7"/>
    <p:sldId id="323" r:id="rId8"/>
    <p:sldId id="317" r:id="rId9"/>
    <p:sldId id="32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3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2F7E67-0125-4315-8800-658F91E44286}" v="6" dt="2024-12-30T18:39:01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64E42559-D2E7-4784-8A97-BFC248477843}"/>
    <pc:docChg chg="undo custSel addSld modSld sldOrd">
      <pc:chgData name="Roberto" userId="f2c5d9e3-e1cd-491b-8eea-425a4d9cf1c2" providerId="ADAL" clId="{64E42559-D2E7-4784-8A97-BFC248477843}" dt="2024-09-13T22:51:36.944" v="1492" actId="403"/>
      <pc:docMkLst>
        <pc:docMk/>
      </pc:docMkLst>
      <pc:sldChg chg="addSp delSp modSp new mod modAnim">
        <pc:chgData name="Roberto" userId="f2c5d9e3-e1cd-491b-8eea-425a4d9cf1c2" providerId="ADAL" clId="{64E42559-D2E7-4784-8A97-BFC248477843}" dt="2024-09-13T20:16:49.025" v="195" actId="20577"/>
        <pc:sldMkLst>
          <pc:docMk/>
          <pc:sldMk cId="870749864" sldId="258"/>
        </pc:sldMkLst>
        <pc:spChg chg="mod">
          <ac:chgData name="Roberto" userId="f2c5d9e3-e1cd-491b-8eea-425a4d9cf1c2" providerId="ADAL" clId="{64E42559-D2E7-4784-8A97-BFC248477843}" dt="2024-09-13T20:10:46.972" v="40" actId="20577"/>
          <ac:spMkLst>
            <pc:docMk/>
            <pc:sldMk cId="870749864" sldId="258"/>
            <ac:spMk id="2" creationId="{3AAD6819-80E6-4FD4-97C5-D787261E4CFE}"/>
          </ac:spMkLst>
        </pc:spChg>
        <pc:spChg chg="mod">
          <ac:chgData name="Roberto" userId="f2c5d9e3-e1cd-491b-8eea-425a4d9cf1c2" providerId="ADAL" clId="{64E42559-D2E7-4784-8A97-BFC248477843}" dt="2024-09-13T20:16:49.025" v="195" actId="20577"/>
          <ac:spMkLst>
            <pc:docMk/>
            <pc:sldMk cId="870749864" sldId="258"/>
            <ac:spMk id="3" creationId="{19F5DAAC-0683-4A2E-893F-5EC3FD6015B3}"/>
          </ac:spMkLst>
        </pc:spChg>
        <pc:spChg chg="add mod">
          <ac:chgData name="Roberto" userId="f2c5d9e3-e1cd-491b-8eea-425a4d9cf1c2" providerId="ADAL" clId="{64E42559-D2E7-4784-8A97-BFC248477843}" dt="2024-09-13T20:11:03.885" v="42" actId="13822"/>
          <ac:spMkLst>
            <pc:docMk/>
            <pc:sldMk cId="870749864" sldId="258"/>
            <ac:spMk id="8" creationId="{38FAF7BF-22B9-410C-B428-7E818AFFCE49}"/>
          </ac:spMkLst>
        </pc:spChg>
        <pc:picChg chg="add del mod">
          <ac:chgData name="Roberto" userId="f2c5d9e3-e1cd-491b-8eea-425a4d9cf1c2" providerId="ADAL" clId="{64E42559-D2E7-4784-8A97-BFC248477843}" dt="2024-09-13T20:10:14.664" v="4" actId="478"/>
          <ac:picMkLst>
            <pc:docMk/>
            <pc:sldMk cId="870749864" sldId="258"/>
            <ac:picMk id="5" creationId="{DFA88846-FA4E-49B5-969A-38E672F7A9E2}"/>
          </ac:picMkLst>
        </pc:picChg>
        <pc:picChg chg="add mod">
          <ac:chgData name="Roberto" userId="f2c5d9e3-e1cd-491b-8eea-425a4d9cf1c2" providerId="ADAL" clId="{64E42559-D2E7-4784-8A97-BFC248477843}" dt="2024-09-13T20:15:28.532" v="160" actId="14100"/>
          <ac:picMkLst>
            <pc:docMk/>
            <pc:sldMk cId="870749864" sldId="258"/>
            <ac:picMk id="7" creationId="{3D4EB857-8BD4-42DD-A3FF-05CB38A514E0}"/>
          </ac:picMkLst>
        </pc:picChg>
      </pc:sldChg>
      <pc:sldChg chg="addSp delSp modSp new mod setBg">
        <pc:chgData name="Roberto" userId="f2c5d9e3-e1cd-491b-8eea-425a4d9cf1c2" providerId="ADAL" clId="{64E42559-D2E7-4784-8A97-BFC248477843}" dt="2024-09-13T20:20:40.952" v="355" actId="20577"/>
        <pc:sldMkLst>
          <pc:docMk/>
          <pc:sldMk cId="1499756645" sldId="259"/>
        </pc:sldMkLst>
        <pc:spChg chg="mod">
          <ac:chgData name="Roberto" userId="f2c5d9e3-e1cd-491b-8eea-425a4d9cf1c2" providerId="ADAL" clId="{64E42559-D2E7-4784-8A97-BFC248477843}" dt="2024-09-13T20:19:33.365" v="294" actId="26606"/>
          <ac:spMkLst>
            <pc:docMk/>
            <pc:sldMk cId="1499756645" sldId="259"/>
            <ac:spMk id="2" creationId="{28C30AE1-3045-48CE-BD97-DCDC750D6BFC}"/>
          </ac:spMkLst>
        </pc:spChg>
        <pc:spChg chg="mod">
          <ac:chgData name="Roberto" userId="f2c5d9e3-e1cd-491b-8eea-425a4d9cf1c2" providerId="ADAL" clId="{64E42559-D2E7-4784-8A97-BFC248477843}" dt="2024-09-13T20:20:40.952" v="355" actId="20577"/>
          <ac:spMkLst>
            <pc:docMk/>
            <pc:sldMk cId="1499756645" sldId="259"/>
            <ac:spMk id="3" creationId="{A4B6F549-A20B-4C5C-A458-7FA3784A8F3B}"/>
          </ac:spMkLst>
        </pc:spChg>
        <pc:grpChg chg="add">
          <ac:chgData name="Roberto" userId="f2c5d9e3-e1cd-491b-8eea-425a4d9cf1c2" providerId="ADAL" clId="{64E42559-D2E7-4784-8A97-BFC248477843}" dt="2024-09-13T20:19:33.365" v="294" actId="26606"/>
          <ac:grpSpMkLst>
            <pc:docMk/>
            <pc:sldMk cId="1499756645" sldId="259"/>
            <ac:grpSpMk id="12" creationId="{434FA563-76F6-CDCF-AEA0-A7B78E44647B}"/>
          </ac:grpSpMkLst>
        </pc:grpChg>
        <pc:picChg chg="add del">
          <ac:chgData name="Roberto" userId="f2c5d9e3-e1cd-491b-8eea-425a4d9cf1c2" providerId="ADAL" clId="{64E42559-D2E7-4784-8A97-BFC248477843}" dt="2024-09-13T20:19:21.568" v="292" actId="478"/>
          <ac:picMkLst>
            <pc:docMk/>
            <pc:sldMk cId="1499756645" sldId="259"/>
            <ac:picMk id="5" creationId="{4590C414-7462-4EC2-BE26-C278EE0D75E2}"/>
          </ac:picMkLst>
        </pc:picChg>
        <pc:picChg chg="add mod">
          <ac:chgData name="Roberto" userId="f2c5d9e3-e1cd-491b-8eea-425a4d9cf1c2" providerId="ADAL" clId="{64E42559-D2E7-4784-8A97-BFC248477843}" dt="2024-09-13T20:19:38.315" v="296" actId="14100"/>
          <ac:picMkLst>
            <pc:docMk/>
            <pc:sldMk cId="1499756645" sldId="259"/>
            <ac:picMk id="7" creationId="{3BD32178-1AB0-47D5-A534-92445FD41254}"/>
          </ac:picMkLst>
        </pc:picChg>
      </pc:sldChg>
      <pc:sldChg chg="addSp delSp modSp add mod modClrScheme delDesignElem chgLayout">
        <pc:chgData name="Roberto" userId="f2c5d9e3-e1cd-491b-8eea-425a4d9cf1c2" providerId="ADAL" clId="{64E42559-D2E7-4784-8A97-BFC248477843}" dt="2024-09-13T20:22:43.219" v="361" actId="1076"/>
        <pc:sldMkLst>
          <pc:docMk/>
          <pc:sldMk cId="341995931" sldId="260"/>
        </pc:sldMkLst>
        <pc:spChg chg="mod or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2" creationId="{28C30AE1-3045-48CE-BD97-DCDC750D6BFC}"/>
          </ac:spMkLst>
        </pc:spChg>
        <pc:spChg chg="del">
          <ac:chgData name="Roberto" userId="f2c5d9e3-e1cd-491b-8eea-425a4d9cf1c2" providerId="ADAL" clId="{64E42559-D2E7-4784-8A97-BFC248477843}" dt="2024-09-13T20:22:33.551" v="357" actId="478"/>
          <ac:spMkLst>
            <pc:docMk/>
            <pc:sldMk cId="341995931" sldId="260"/>
            <ac:spMk id="3" creationId="{A4B6F549-A20B-4C5C-A458-7FA3784A8F3B}"/>
          </ac:spMkLst>
        </pc:spChg>
        <pc:spChg chg="add del mod">
          <ac:chgData name="Roberto" userId="f2c5d9e3-e1cd-491b-8eea-425a4d9cf1c2" providerId="ADAL" clId="{64E42559-D2E7-4784-8A97-BFC248477843}" dt="2024-09-13T20:22:36.547" v="358" actId="700"/>
          <ac:spMkLst>
            <pc:docMk/>
            <pc:sldMk cId="341995931" sldId="260"/>
            <ac:spMk id="5" creationId="{DF0A3196-2E0F-4CEE-B74F-4FD1EDAC77AF}"/>
          </ac:spMkLst>
        </pc:spChg>
        <pc:grpChg chg="del">
          <ac:chgData name="Roberto" userId="f2c5d9e3-e1cd-491b-8eea-425a4d9cf1c2" providerId="ADAL" clId="{64E42559-D2E7-4784-8A97-BFC248477843}" dt="2024-09-13T20:22:36.547" v="358" actId="700"/>
          <ac:grpSpMkLst>
            <pc:docMk/>
            <pc:sldMk cId="341995931" sldId="260"/>
            <ac:grpSpMk id="12" creationId="{434FA563-76F6-CDCF-AEA0-A7B78E44647B}"/>
          </ac:grpSpMkLst>
        </pc:grpChg>
        <pc:picChg chg="add mod">
          <ac:chgData name="Roberto" userId="f2c5d9e3-e1cd-491b-8eea-425a4d9cf1c2" providerId="ADAL" clId="{64E42559-D2E7-4784-8A97-BFC248477843}" dt="2024-09-13T20:22:43.219" v="361" actId="1076"/>
          <ac:picMkLst>
            <pc:docMk/>
            <pc:sldMk cId="341995931" sldId="260"/>
            <ac:picMk id="6" creationId="{1E37D09A-2E15-42B8-8AFB-6F88FA134900}"/>
          </ac:picMkLst>
        </pc:picChg>
        <pc:picChg chg="mod">
          <ac:chgData name="Roberto" userId="f2c5d9e3-e1cd-491b-8eea-425a4d9cf1c2" providerId="ADAL" clId="{64E42559-D2E7-4784-8A97-BFC248477843}" dt="2024-09-13T20:22:39.461" v="359" actId="1076"/>
          <ac:picMkLst>
            <pc:docMk/>
            <pc:sldMk cId="341995931" sldId="260"/>
            <ac:picMk id="7" creationId="{3BD32178-1AB0-47D5-A534-92445FD41254}"/>
          </ac:picMkLst>
        </pc:picChg>
      </pc:sldChg>
      <pc:sldChg chg="addSp modSp new mod modClrScheme chgLayout">
        <pc:chgData name="Roberto" userId="f2c5d9e3-e1cd-491b-8eea-425a4d9cf1c2" providerId="ADAL" clId="{64E42559-D2E7-4784-8A97-BFC248477843}" dt="2024-09-13T20:35:15.750" v="709" actId="17032"/>
        <pc:sldMkLst>
          <pc:docMk/>
          <pc:sldMk cId="4213354273" sldId="261"/>
        </pc:sldMkLst>
        <pc:spChg chg="mod ord">
          <ac:chgData name="Roberto" userId="f2c5d9e3-e1cd-491b-8eea-425a4d9cf1c2" providerId="ADAL" clId="{64E42559-D2E7-4784-8A97-BFC248477843}" dt="2024-09-13T20:23:58.398" v="396" actId="700"/>
          <ac:spMkLst>
            <pc:docMk/>
            <pc:sldMk cId="4213354273" sldId="261"/>
            <ac:spMk id="2" creationId="{4C9899B7-DD7E-4ADC-9274-3973C45BB44D}"/>
          </ac:spMkLst>
        </pc:spChg>
        <pc:spChg chg="add mod ord">
          <ac:chgData name="Roberto" userId="f2c5d9e3-e1cd-491b-8eea-425a4d9cf1c2" providerId="ADAL" clId="{64E42559-D2E7-4784-8A97-BFC248477843}" dt="2024-09-13T20:34:38.426" v="701" actId="27636"/>
          <ac:spMkLst>
            <pc:docMk/>
            <pc:sldMk cId="4213354273" sldId="261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33:25.458" v="696" actId="20577"/>
          <ac:spMkLst>
            <pc:docMk/>
            <pc:sldMk cId="4213354273" sldId="261"/>
            <ac:spMk id="4" creationId="{6CCE006D-57B9-4980-9EE2-8B9E66A34AC5}"/>
          </ac:spMkLst>
        </pc:spChg>
        <pc:spChg chg="add mod">
          <ac:chgData name="Roberto" userId="f2c5d9e3-e1cd-491b-8eea-425a4d9cf1c2" providerId="ADAL" clId="{64E42559-D2E7-4784-8A97-BFC248477843}" dt="2024-09-13T20:33:27.339" v="697" actId="20577"/>
          <ac:spMkLst>
            <pc:docMk/>
            <pc:sldMk cId="4213354273" sldId="261"/>
            <ac:spMk id="5" creationId="{6AD619A9-6494-437A-A860-DA1C46AE433E}"/>
          </ac:spMkLst>
        </pc:spChg>
        <pc:spChg chg="add mod">
          <ac:chgData name="Roberto" userId="f2c5d9e3-e1cd-491b-8eea-425a4d9cf1c2" providerId="ADAL" clId="{64E42559-D2E7-4784-8A97-BFC248477843}" dt="2024-09-13T20:35:15.750" v="709" actId="17032"/>
          <ac:spMkLst>
            <pc:docMk/>
            <pc:sldMk cId="4213354273" sldId="261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37:48.213" v="771" actId="164"/>
        <pc:sldMkLst>
          <pc:docMk/>
          <pc:sldMk cId="450026342" sldId="262"/>
        </pc:sldMkLst>
        <pc:spChg chg="mod">
          <ac:chgData name="Roberto" userId="f2c5d9e3-e1cd-491b-8eea-425a4d9cf1c2" providerId="ADAL" clId="{64E42559-D2E7-4784-8A97-BFC248477843}" dt="2024-09-13T20:36:54.867" v="763" actId="14100"/>
          <ac:spMkLst>
            <pc:docMk/>
            <pc:sldMk cId="450026342" sldId="262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35:53.241" v="755" actId="14100"/>
          <ac:spMkLst>
            <pc:docMk/>
            <pc:sldMk cId="450026342" sldId="262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0:35:36.535" v="716" actId="478"/>
          <ac:spMkLst>
            <pc:docMk/>
            <pc:sldMk cId="450026342" sldId="262"/>
            <ac:spMk id="4" creationId="{6CCE006D-57B9-4980-9EE2-8B9E66A34AC5}"/>
          </ac:spMkLst>
        </pc:spChg>
        <pc:spChg chg="del">
          <ac:chgData name="Roberto" userId="f2c5d9e3-e1cd-491b-8eea-425a4d9cf1c2" providerId="ADAL" clId="{64E42559-D2E7-4784-8A97-BFC248477843}" dt="2024-09-13T20:35:35.064" v="715" actId="478"/>
          <ac:spMkLst>
            <pc:docMk/>
            <pc:sldMk cId="450026342" sldId="262"/>
            <ac:spMk id="5" creationId="{6AD619A9-6494-437A-A860-DA1C46AE433E}"/>
          </ac:spMkLst>
        </pc:spChg>
        <pc:spChg chg="mod">
          <ac:chgData name="Roberto" userId="f2c5d9e3-e1cd-491b-8eea-425a4d9cf1c2" providerId="ADAL" clId="{64E42559-D2E7-4784-8A97-BFC248477843}" dt="2024-09-13T20:37:38.115" v="769" actId="1076"/>
          <ac:spMkLst>
            <pc:docMk/>
            <pc:sldMk cId="450026342" sldId="262"/>
            <ac:spMk id="6" creationId="{37A998B5-3B0D-4620-962E-26D2F5E75A20}"/>
          </ac:spMkLst>
        </pc:spChg>
        <pc:spChg chg="add mod">
          <ac:chgData name="Roberto" userId="f2c5d9e3-e1cd-491b-8eea-425a4d9cf1c2" providerId="ADAL" clId="{64E42559-D2E7-4784-8A97-BFC248477843}" dt="2024-09-13T20:37:48.213" v="771" actId="164"/>
          <ac:spMkLst>
            <pc:docMk/>
            <pc:sldMk cId="450026342" sldId="262"/>
            <ac:spMk id="8" creationId="{2990C0E0-B9D0-44D4-9632-745FC438C08A}"/>
          </ac:spMkLst>
        </pc:spChg>
        <pc:spChg chg="add mod">
          <ac:chgData name="Roberto" userId="f2c5d9e3-e1cd-491b-8eea-425a4d9cf1c2" providerId="ADAL" clId="{64E42559-D2E7-4784-8A97-BFC248477843}" dt="2024-09-13T20:37:18.508" v="765" actId="1582"/>
          <ac:spMkLst>
            <pc:docMk/>
            <pc:sldMk cId="450026342" sldId="262"/>
            <ac:spMk id="9" creationId="{13AB6E2B-AF0A-4AD8-B0CC-E3D9A5D488C4}"/>
          </ac:spMkLst>
        </pc:spChg>
        <pc:spChg chg="add mod">
          <ac:chgData name="Roberto" userId="f2c5d9e3-e1cd-491b-8eea-425a4d9cf1c2" providerId="ADAL" clId="{64E42559-D2E7-4784-8A97-BFC248477843}" dt="2024-09-13T20:37:36.570" v="768" actId="1076"/>
          <ac:spMkLst>
            <pc:docMk/>
            <pc:sldMk cId="450026342" sldId="262"/>
            <ac:spMk id="10" creationId="{F6F00197-F0F3-41AE-B359-C055E241ADE8}"/>
          </ac:spMkLst>
        </pc:spChg>
        <pc:grpChg chg="add mod">
          <ac:chgData name="Roberto" userId="f2c5d9e3-e1cd-491b-8eea-425a4d9cf1c2" providerId="ADAL" clId="{64E42559-D2E7-4784-8A97-BFC248477843}" dt="2024-09-13T20:37:48.213" v="771" actId="164"/>
          <ac:grpSpMkLst>
            <pc:docMk/>
            <pc:sldMk cId="450026342" sldId="262"/>
            <ac:grpSpMk id="11" creationId="{6266D8B6-6778-4373-A359-9591D7D57ACC}"/>
          </ac:grpSpMkLst>
        </pc:grpChg>
        <pc:picChg chg="add mod">
          <ac:chgData name="Roberto" userId="f2c5d9e3-e1cd-491b-8eea-425a4d9cf1c2" providerId="ADAL" clId="{64E42559-D2E7-4784-8A97-BFC248477843}" dt="2024-09-13T20:37:48.213" v="771" actId="164"/>
          <ac:picMkLst>
            <pc:docMk/>
            <pc:sldMk cId="450026342" sldId="262"/>
            <ac:picMk id="7" creationId="{C1A0BFD5-8AD2-4690-95F1-E82981ABA9F1}"/>
          </ac:picMkLst>
        </pc:picChg>
      </pc:sldChg>
      <pc:sldChg chg="addSp modSp new mod ord">
        <pc:chgData name="Roberto" userId="f2c5d9e3-e1cd-491b-8eea-425a4d9cf1c2" providerId="ADAL" clId="{64E42559-D2E7-4784-8A97-BFC248477843}" dt="2024-09-13T22:35:10.864" v="1214"/>
        <pc:sldMkLst>
          <pc:docMk/>
          <pc:sldMk cId="3257167626" sldId="263"/>
        </pc:sldMkLst>
        <pc:spChg chg="mod">
          <ac:chgData name="Roberto" userId="f2c5d9e3-e1cd-491b-8eea-425a4d9cf1c2" providerId="ADAL" clId="{64E42559-D2E7-4784-8A97-BFC248477843}" dt="2024-09-13T22:28:13.613" v="1124" actId="20577"/>
          <ac:spMkLst>
            <pc:docMk/>
            <pc:sldMk cId="3257167626" sldId="263"/>
            <ac:spMk id="2" creationId="{D2AB8FB7-4402-478A-A676-BCD223402EB4}"/>
          </ac:spMkLst>
        </pc:spChg>
        <pc:spChg chg="mod">
          <ac:chgData name="Roberto" userId="f2c5d9e3-e1cd-491b-8eea-425a4d9cf1c2" providerId="ADAL" clId="{64E42559-D2E7-4784-8A97-BFC248477843}" dt="2024-09-13T22:30:23.118" v="1192" actId="14100"/>
          <ac:spMkLst>
            <pc:docMk/>
            <pc:sldMk cId="3257167626" sldId="263"/>
            <ac:spMk id="3" creationId="{0ECEA4A7-C75A-4ABA-ADB6-192F867EA68E}"/>
          </ac:spMkLst>
        </pc:spChg>
        <pc:spChg chg="add mod">
          <ac:chgData name="Roberto" userId="f2c5d9e3-e1cd-491b-8eea-425a4d9cf1c2" providerId="ADAL" clId="{64E42559-D2E7-4784-8A97-BFC248477843}" dt="2024-09-13T22:30:48.464" v="1208" actId="6549"/>
          <ac:spMkLst>
            <pc:docMk/>
            <pc:sldMk cId="3257167626" sldId="263"/>
            <ac:spMk id="4" creationId="{831C8A3A-EB39-45C4-A3E4-23CEB4F290C8}"/>
          </ac:spMkLst>
        </pc:spChg>
        <pc:spChg chg="add mod">
          <ac:chgData name="Roberto" userId="f2c5d9e3-e1cd-491b-8eea-425a4d9cf1c2" providerId="ADAL" clId="{64E42559-D2E7-4784-8A97-BFC248477843}" dt="2024-09-13T22:31:06.446" v="1211" actId="14100"/>
          <ac:spMkLst>
            <pc:docMk/>
            <pc:sldMk cId="3257167626" sldId="263"/>
            <ac:spMk id="5" creationId="{63465FDC-6F53-4C6F-983B-01675F1A59E1}"/>
          </ac:spMkLst>
        </pc:spChg>
      </pc:sldChg>
      <pc:sldChg chg="addSp modSp add mod">
        <pc:chgData name="Roberto" userId="f2c5d9e3-e1cd-491b-8eea-425a4d9cf1c2" providerId="ADAL" clId="{64E42559-D2E7-4784-8A97-BFC248477843}" dt="2024-09-13T20:42:09.315" v="937"/>
        <pc:sldMkLst>
          <pc:docMk/>
          <pc:sldMk cId="2221657344" sldId="264"/>
        </pc:sldMkLst>
        <pc:spChg chg="mod">
          <ac:chgData name="Roberto" userId="f2c5d9e3-e1cd-491b-8eea-425a4d9cf1c2" providerId="ADAL" clId="{64E42559-D2E7-4784-8A97-BFC248477843}" dt="2024-09-13T20:41:27.788" v="929" actId="6549"/>
          <ac:spMkLst>
            <pc:docMk/>
            <pc:sldMk cId="2221657344" sldId="264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0:41:39.858" v="932" actId="113"/>
          <ac:spMkLst>
            <pc:docMk/>
            <pc:sldMk cId="2221657344" sldId="264"/>
            <ac:spMk id="3" creationId="{53F2976E-CBC3-4F36-876C-100554C5DC46}"/>
          </ac:spMkLst>
        </pc:spChg>
        <pc:spChg chg="add mod">
          <ac:chgData name="Roberto" userId="f2c5d9e3-e1cd-491b-8eea-425a4d9cf1c2" providerId="ADAL" clId="{64E42559-D2E7-4784-8A97-BFC248477843}" dt="2024-09-13T20:42:09.315" v="937"/>
          <ac:spMkLst>
            <pc:docMk/>
            <pc:sldMk cId="2221657344" sldId="264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0:30.565" v="872" actId="207"/>
          <ac:spMkLst>
            <pc:docMk/>
            <pc:sldMk cId="2221657344" sldId="264"/>
            <ac:spMk id="6" creationId="{37A998B5-3B0D-4620-962E-26D2F5E75A20}"/>
          </ac:spMkLst>
        </pc:spChg>
      </pc:sldChg>
      <pc:sldChg chg="addSp delSp modSp add mod">
        <pc:chgData name="Roberto" userId="f2c5d9e3-e1cd-491b-8eea-425a4d9cf1c2" providerId="ADAL" clId="{64E42559-D2E7-4784-8A97-BFC248477843}" dt="2024-09-13T20:47:52.376" v="1098" actId="20577"/>
        <pc:sldMkLst>
          <pc:docMk/>
          <pc:sldMk cId="1595281528" sldId="265"/>
        </pc:sldMkLst>
        <pc:spChg chg="mod">
          <ac:chgData name="Roberto" userId="f2c5d9e3-e1cd-491b-8eea-425a4d9cf1c2" providerId="ADAL" clId="{64E42559-D2E7-4784-8A97-BFC248477843}" dt="2024-09-13T20:47:52.376" v="1098" actId="20577"/>
          <ac:spMkLst>
            <pc:docMk/>
            <pc:sldMk cId="1595281528" sldId="265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0:43:25.969" v="992" actId="14100"/>
          <ac:spMkLst>
            <pc:docMk/>
            <pc:sldMk cId="1595281528" sldId="265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0:45:44.424" v="1050" actId="207"/>
          <ac:spMkLst>
            <pc:docMk/>
            <pc:sldMk cId="1595281528" sldId="265"/>
            <ac:spMk id="6" creationId="{37A998B5-3B0D-4620-962E-26D2F5E75A20}"/>
          </ac:spMkLst>
        </pc:spChg>
        <pc:spChg chg="mod topLvl">
          <ac:chgData name="Roberto" userId="f2c5d9e3-e1cd-491b-8eea-425a4d9cf1c2" providerId="ADAL" clId="{64E42559-D2E7-4784-8A97-BFC248477843}" dt="2024-09-13T20:47:35.140" v="1089" actId="164"/>
          <ac:spMkLst>
            <pc:docMk/>
            <pc:sldMk cId="1595281528" sldId="265"/>
            <ac:spMk id="8" creationId="{2990C0E0-B9D0-44D4-9632-745FC438C08A}"/>
          </ac:spMkLst>
        </pc:spChg>
        <pc:spChg chg="add del mod">
          <ac:chgData name="Roberto" userId="f2c5d9e3-e1cd-491b-8eea-425a4d9cf1c2" providerId="ADAL" clId="{64E42559-D2E7-4784-8A97-BFC248477843}" dt="2024-09-13T20:46:23.662" v="1054" actId="22"/>
          <ac:spMkLst>
            <pc:docMk/>
            <pc:sldMk cId="1595281528" sldId="265"/>
            <ac:spMk id="12" creationId="{1227CD1E-EFFF-4A27-B4AA-E99B5417ADEC}"/>
          </ac:spMkLst>
        </pc:spChg>
        <pc:grpChg chg="del">
          <ac:chgData name="Roberto" userId="f2c5d9e3-e1cd-491b-8eea-425a4d9cf1c2" providerId="ADAL" clId="{64E42559-D2E7-4784-8A97-BFC248477843}" dt="2024-09-13T20:46:27.339" v="1055" actId="165"/>
          <ac:grpSpMkLst>
            <pc:docMk/>
            <pc:sldMk cId="1595281528" sldId="265"/>
            <ac:grpSpMk id="11" creationId="{6266D8B6-6778-4373-A359-9591D7D57ACC}"/>
          </ac:grpSpMkLst>
        </pc:grpChg>
        <pc:grpChg chg="add mod">
          <ac:chgData name="Roberto" userId="f2c5d9e3-e1cd-491b-8eea-425a4d9cf1c2" providerId="ADAL" clId="{64E42559-D2E7-4784-8A97-BFC248477843}" dt="2024-09-13T20:47:35.140" v="1089" actId="164"/>
          <ac:grpSpMkLst>
            <pc:docMk/>
            <pc:sldMk cId="1595281528" sldId="265"/>
            <ac:grpSpMk id="13" creationId="{481B21D0-27BA-4B9F-AA57-9A7652CDF994}"/>
          </ac:grpSpMkLst>
        </pc:grpChg>
        <pc:picChg chg="mod topLvl">
          <ac:chgData name="Roberto" userId="f2c5d9e3-e1cd-491b-8eea-425a4d9cf1c2" providerId="ADAL" clId="{64E42559-D2E7-4784-8A97-BFC248477843}" dt="2024-09-13T20:47:35.140" v="1089" actId="164"/>
          <ac:picMkLst>
            <pc:docMk/>
            <pc:sldMk cId="1595281528" sldId="265"/>
            <ac:picMk id="7" creationId="{C1A0BFD5-8AD2-4690-95F1-E82981ABA9F1}"/>
          </ac:picMkLst>
        </pc:picChg>
      </pc:sldChg>
      <pc:sldChg chg="modSp add mod">
        <pc:chgData name="Roberto" userId="f2c5d9e3-e1cd-491b-8eea-425a4d9cf1c2" providerId="ADAL" clId="{64E42559-D2E7-4784-8A97-BFC248477843}" dt="2024-09-13T22:36:34.130" v="1244" actId="20577"/>
        <pc:sldMkLst>
          <pc:docMk/>
          <pc:sldMk cId="3547189201" sldId="266"/>
        </pc:sldMkLst>
        <pc:spChg chg="mod">
          <ac:chgData name="Roberto" userId="f2c5d9e3-e1cd-491b-8eea-425a4d9cf1c2" providerId="ADAL" clId="{64E42559-D2E7-4784-8A97-BFC248477843}" dt="2024-09-13T22:36:34.130" v="1244" actId="20577"/>
          <ac:spMkLst>
            <pc:docMk/>
            <pc:sldMk cId="3547189201" sldId="266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35:36.941" v="1217" actId="14100"/>
          <ac:spMkLst>
            <pc:docMk/>
            <pc:sldMk cId="3547189201" sldId="266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5:27.455" v="1215"/>
          <ac:spMkLst>
            <pc:docMk/>
            <pc:sldMk cId="3547189201" sldId="266"/>
            <ac:spMk id="6" creationId="{37A998B5-3B0D-4620-962E-26D2F5E75A20}"/>
          </ac:spMkLst>
        </pc:spChg>
      </pc:sldChg>
      <pc:sldChg chg="modSp add mod">
        <pc:chgData name="Roberto" userId="f2c5d9e3-e1cd-491b-8eea-425a4d9cf1c2" providerId="ADAL" clId="{64E42559-D2E7-4784-8A97-BFC248477843}" dt="2024-09-13T22:40:06.134" v="1392" actId="1035"/>
        <pc:sldMkLst>
          <pc:docMk/>
          <pc:sldMk cId="244718745" sldId="267"/>
        </pc:sldMkLst>
        <pc:spChg chg="mod">
          <ac:chgData name="Roberto" userId="f2c5d9e3-e1cd-491b-8eea-425a4d9cf1c2" providerId="ADAL" clId="{64E42559-D2E7-4784-8A97-BFC248477843}" dt="2024-09-13T22:37:24.921" v="1324" actId="313"/>
          <ac:spMkLst>
            <pc:docMk/>
            <pc:sldMk cId="244718745" sldId="267"/>
            <ac:spMk id="3" creationId="{53F2976E-CBC3-4F36-876C-100554C5DC46}"/>
          </ac:spMkLst>
        </pc:spChg>
        <pc:spChg chg="mod">
          <ac:chgData name="Roberto" userId="f2c5d9e3-e1cd-491b-8eea-425a4d9cf1c2" providerId="ADAL" clId="{64E42559-D2E7-4784-8A97-BFC248477843}" dt="2024-09-13T22:40:06.134" v="1392" actId="1035"/>
          <ac:spMkLst>
            <pc:docMk/>
            <pc:sldMk cId="244718745" sldId="267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39:59.266" v="1372" actId="1035"/>
          <ac:spMkLst>
            <pc:docMk/>
            <pc:sldMk cId="244718745" sldId="267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39:49.310" v="1360" actId="20577"/>
          <ac:spMkLst>
            <pc:docMk/>
            <pc:sldMk cId="244718745" sldId="267"/>
            <ac:spMk id="8" creationId="{2990C0E0-B9D0-44D4-9632-745FC438C08A}"/>
          </ac:spMkLst>
        </pc:spChg>
      </pc:sldChg>
      <pc:sldChg chg="delSp modSp add mod">
        <pc:chgData name="Roberto" userId="f2c5d9e3-e1cd-491b-8eea-425a4d9cf1c2" providerId="ADAL" clId="{64E42559-D2E7-4784-8A97-BFC248477843}" dt="2024-09-13T22:51:36.944" v="1492" actId="403"/>
        <pc:sldMkLst>
          <pc:docMk/>
          <pc:sldMk cId="659086479" sldId="268"/>
        </pc:sldMkLst>
        <pc:spChg chg="mod">
          <ac:chgData name="Roberto" userId="f2c5d9e3-e1cd-491b-8eea-425a4d9cf1c2" providerId="ADAL" clId="{64E42559-D2E7-4784-8A97-BFC248477843}" dt="2024-09-13T22:49:47.107" v="1418" actId="20577"/>
          <ac:spMkLst>
            <pc:docMk/>
            <pc:sldMk cId="659086479" sldId="268"/>
            <ac:spMk id="2" creationId="{4C9899B7-DD7E-4ADC-9274-3973C45BB44D}"/>
          </ac:spMkLst>
        </pc:spChg>
        <pc:spChg chg="mod">
          <ac:chgData name="Roberto" userId="f2c5d9e3-e1cd-491b-8eea-425a4d9cf1c2" providerId="ADAL" clId="{64E42559-D2E7-4784-8A97-BFC248477843}" dt="2024-09-13T22:50:40.452" v="1474" actId="20577"/>
          <ac:spMkLst>
            <pc:docMk/>
            <pc:sldMk cId="659086479" sldId="268"/>
            <ac:spMk id="3" creationId="{53F2976E-CBC3-4F36-876C-100554C5DC46}"/>
          </ac:spMkLst>
        </pc:spChg>
        <pc:spChg chg="del">
          <ac:chgData name="Roberto" userId="f2c5d9e3-e1cd-491b-8eea-425a4d9cf1c2" providerId="ADAL" clId="{64E42559-D2E7-4784-8A97-BFC248477843}" dt="2024-09-13T22:50:20.996" v="1420" actId="478"/>
          <ac:spMkLst>
            <pc:docMk/>
            <pc:sldMk cId="659086479" sldId="268"/>
            <ac:spMk id="4" creationId="{9B9021CF-5DF3-4A71-89DC-A3DD1968C593}"/>
          </ac:spMkLst>
        </pc:spChg>
        <pc:spChg chg="mod">
          <ac:chgData name="Roberto" userId="f2c5d9e3-e1cd-491b-8eea-425a4d9cf1c2" providerId="ADAL" clId="{64E42559-D2E7-4784-8A97-BFC248477843}" dt="2024-09-13T22:51:14.191" v="1481" actId="1076"/>
          <ac:spMkLst>
            <pc:docMk/>
            <pc:sldMk cId="659086479" sldId="268"/>
            <ac:spMk id="6" creationId="{37A998B5-3B0D-4620-962E-26D2F5E75A20}"/>
          </ac:spMkLst>
        </pc:spChg>
        <pc:spChg chg="mod">
          <ac:chgData name="Roberto" userId="f2c5d9e3-e1cd-491b-8eea-425a4d9cf1c2" providerId="ADAL" clId="{64E42559-D2E7-4784-8A97-BFC248477843}" dt="2024-09-13T22:51:36.944" v="1492" actId="403"/>
          <ac:spMkLst>
            <pc:docMk/>
            <pc:sldMk cId="659086479" sldId="268"/>
            <ac:spMk id="8" creationId="{2990C0E0-B9D0-44D4-9632-745FC438C08A}"/>
          </ac:spMkLst>
        </pc:spChg>
        <pc:spChg chg="mod">
          <ac:chgData name="Roberto" userId="f2c5d9e3-e1cd-491b-8eea-425a4d9cf1c2" providerId="ADAL" clId="{64E42559-D2E7-4784-8A97-BFC248477843}" dt="2024-09-13T22:51:06.372" v="1479" actId="1076"/>
          <ac:spMkLst>
            <pc:docMk/>
            <pc:sldMk cId="659086479" sldId="268"/>
            <ac:spMk id="9" creationId="{13AB6E2B-AF0A-4AD8-B0CC-E3D9A5D488C4}"/>
          </ac:spMkLst>
        </pc:spChg>
        <pc:spChg chg="del mod">
          <ac:chgData name="Roberto" userId="f2c5d9e3-e1cd-491b-8eea-425a4d9cf1c2" providerId="ADAL" clId="{64E42559-D2E7-4784-8A97-BFC248477843}" dt="2024-09-13T22:51:09.306" v="1480" actId="478"/>
          <ac:spMkLst>
            <pc:docMk/>
            <pc:sldMk cId="659086479" sldId="268"/>
            <ac:spMk id="10" creationId="{F6F00197-F0F3-41AE-B359-C055E241ADE8}"/>
          </ac:spMkLst>
        </pc:spChg>
        <pc:grpChg chg="mod">
          <ac:chgData name="Roberto" userId="f2c5d9e3-e1cd-491b-8eea-425a4d9cf1c2" providerId="ADAL" clId="{64E42559-D2E7-4784-8A97-BFC248477843}" dt="2024-09-13T22:51:00.296" v="1478" actId="1076"/>
          <ac:grpSpMkLst>
            <pc:docMk/>
            <pc:sldMk cId="659086479" sldId="268"/>
            <ac:grpSpMk id="13" creationId="{481B21D0-27BA-4B9F-AA57-9A7652CDF994}"/>
          </ac:grpSpMkLst>
        </pc:grpChg>
      </pc:sldChg>
    </pc:docChg>
  </pc:docChgLst>
  <pc:docChgLst>
    <pc:chgData name="Roberto" userId="f2c5d9e3-e1cd-491b-8eea-425a4d9cf1c2" providerId="ADAL" clId="{D6B50DC8-F82C-4C0E-990C-E9B4B6C538C0}"/>
    <pc:docChg chg="undo custSel addSld modSld sldOrd">
      <pc:chgData name="Roberto" userId="f2c5d9e3-e1cd-491b-8eea-425a4d9cf1c2" providerId="ADAL" clId="{D6B50DC8-F82C-4C0E-990C-E9B4B6C538C0}" dt="2024-11-11T17:49:24.261" v="315"/>
      <pc:docMkLst>
        <pc:docMk/>
      </pc:docMkLst>
      <pc:sldChg chg="ord">
        <pc:chgData name="Roberto" userId="f2c5d9e3-e1cd-491b-8eea-425a4d9cf1c2" providerId="ADAL" clId="{D6B50DC8-F82C-4C0E-990C-E9B4B6C538C0}" dt="2024-11-11T17:31:12.075" v="66"/>
        <pc:sldMkLst>
          <pc:docMk/>
          <pc:sldMk cId="2242534746" sldId="317"/>
        </pc:sldMkLst>
      </pc:sldChg>
      <pc:sldChg chg="modSp new mod ord">
        <pc:chgData name="Roberto" userId="f2c5d9e3-e1cd-491b-8eea-425a4d9cf1c2" providerId="ADAL" clId="{D6B50DC8-F82C-4C0E-990C-E9B4B6C538C0}" dt="2024-11-11T17:34:44.550" v="250" actId="14100"/>
        <pc:sldMkLst>
          <pc:docMk/>
          <pc:sldMk cId="4255149469" sldId="318"/>
        </pc:sldMkLst>
        <pc:spChg chg="mod">
          <ac:chgData name="Roberto" userId="f2c5d9e3-e1cd-491b-8eea-425a4d9cf1c2" providerId="ADAL" clId="{D6B50DC8-F82C-4C0E-990C-E9B4B6C538C0}" dt="2024-11-11T17:31:30.424" v="72"/>
          <ac:spMkLst>
            <pc:docMk/>
            <pc:sldMk cId="4255149469" sldId="318"/>
            <ac:spMk id="2" creationId="{133F307D-4CB2-4C31-85E7-217B1FF7D0F2}"/>
          </ac:spMkLst>
        </pc:spChg>
        <pc:spChg chg="mod">
          <ac:chgData name="Roberto" userId="f2c5d9e3-e1cd-491b-8eea-425a4d9cf1c2" providerId="ADAL" clId="{D6B50DC8-F82C-4C0E-990C-E9B4B6C538C0}" dt="2024-11-11T17:34:44.550" v="250" actId="14100"/>
          <ac:spMkLst>
            <pc:docMk/>
            <pc:sldMk cId="4255149469" sldId="318"/>
            <ac:spMk id="3" creationId="{37171EB8-4018-41EA-BCEF-63AEA408F6BD}"/>
          </ac:spMkLst>
        </pc:spChg>
      </pc:sldChg>
      <pc:sldChg chg="addSp delSp modSp add mod ord">
        <pc:chgData name="Roberto" userId="f2c5d9e3-e1cd-491b-8eea-425a4d9cf1c2" providerId="ADAL" clId="{D6B50DC8-F82C-4C0E-990C-E9B4B6C538C0}" dt="2024-11-11T17:49:24.261" v="315"/>
        <pc:sldMkLst>
          <pc:docMk/>
          <pc:sldMk cId="3663293721" sldId="319"/>
        </pc:sldMkLst>
        <pc:spChg chg="mod">
          <ac:chgData name="Roberto" userId="f2c5d9e3-e1cd-491b-8eea-425a4d9cf1c2" providerId="ADAL" clId="{D6B50DC8-F82C-4C0E-990C-E9B4B6C538C0}" dt="2024-11-11T17:31:21.019" v="71" actId="20577"/>
          <ac:spMkLst>
            <pc:docMk/>
            <pc:sldMk cId="3663293721" sldId="319"/>
            <ac:spMk id="2" creationId="{4C9899B7-DD7E-4ADC-9274-3973C45BB44D}"/>
          </ac:spMkLst>
        </pc:spChg>
        <pc:spChg chg="mod">
          <ac:chgData name="Roberto" userId="f2c5d9e3-e1cd-491b-8eea-425a4d9cf1c2" providerId="ADAL" clId="{D6B50DC8-F82C-4C0E-990C-E9B4B6C538C0}" dt="2024-11-11T17:32:36.600" v="184" actId="20577"/>
          <ac:spMkLst>
            <pc:docMk/>
            <pc:sldMk cId="3663293721" sldId="319"/>
            <ac:spMk id="6" creationId="{510D5600-787A-4682-9B2B-C906DA31CD05}"/>
          </ac:spMkLst>
        </pc:spChg>
        <pc:spChg chg="del">
          <ac:chgData name="Roberto" userId="f2c5d9e3-e1cd-491b-8eea-425a4d9cf1c2" providerId="ADAL" clId="{D6B50DC8-F82C-4C0E-990C-E9B4B6C538C0}" dt="2024-11-11T17:32:09.931" v="131" actId="478"/>
          <ac:spMkLst>
            <pc:docMk/>
            <pc:sldMk cId="3663293721" sldId="319"/>
            <ac:spMk id="7" creationId="{CD554308-AFBC-4B57-AFD1-F09044343844}"/>
          </ac:spMkLst>
        </pc:spChg>
        <pc:spChg chg="mod">
          <ac:chgData name="Roberto" userId="f2c5d9e3-e1cd-491b-8eea-425a4d9cf1c2" providerId="ADAL" clId="{D6B50DC8-F82C-4C0E-990C-E9B4B6C538C0}" dt="2024-11-11T17:48:36.065" v="286" actId="14100"/>
          <ac:spMkLst>
            <pc:docMk/>
            <pc:sldMk cId="3663293721" sldId="319"/>
            <ac:spMk id="8" creationId="{F37D9BE6-909A-4C7F-BBE0-DD254B394C50}"/>
          </ac:spMkLst>
        </pc:spChg>
        <pc:spChg chg="add mod">
          <ac:chgData name="Roberto" userId="f2c5d9e3-e1cd-491b-8eea-425a4d9cf1c2" providerId="ADAL" clId="{D6B50DC8-F82C-4C0E-990C-E9B4B6C538C0}" dt="2024-11-11T17:47:43.981" v="276" actId="1076"/>
          <ac:spMkLst>
            <pc:docMk/>
            <pc:sldMk cId="3663293721" sldId="319"/>
            <ac:spMk id="9" creationId="{97B92DA1-B7C0-48A3-B370-A924CCC37CFE}"/>
          </ac:spMkLst>
        </pc:spChg>
        <pc:spChg chg="add mod">
          <ac:chgData name="Roberto" userId="f2c5d9e3-e1cd-491b-8eea-425a4d9cf1c2" providerId="ADAL" clId="{D6B50DC8-F82C-4C0E-990C-E9B4B6C538C0}" dt="2024-11-11T17:49:08.514" v="313"/>
          <ac:spMkLst>
            <pc:docMk/>
            <pc:sldMk cId="3663293721" sldId="319"/>
            <ac:spMk id="10" creationId="{53FF8752-84A6-40F4-ACC5-61E0B0A75004}"/>
          </ac:spMkLst>
        </pc:spChg>
        <pc:picChg chg="del mod">
          <ac:chgData name="Roberto" userId="f2c5d9e3-e1cd-491b-8eea-425a4d9cf1c2" providerId="ADAL" clId="{D6B50DC8-F82C-4C0E-990C-E9B4B6C538C0}" dt="2024-11-11T17:49:14.432" v="314" actId="478"/>
          <ac:picMkLst>
            <pc:docMk/>
            <pc:sldMk cId="3663293721" sldId="319"/>
            <ac:picMk id="5" creationId="{4D568FF1-E6F5-48FB-89A4-B21759A4A86D}"/>
          </ac:picMkLst>
        </pc:picChg>
        <pc:picChg chg="add mod">
          <ac:chgData name="Roberto" userId="f2c5d9e3-e1cd-491b-8eea-425a4d9cf1c2" providerId="ADAL" clId="{D6B50DC8-F82C-4C0E-990C-E9B4B6C538C0}" dt="2024-11-11T17:49:24.261" v="315"/>
          <ac:picMkLst>
            <pc:docMk/>
            <pc:sldMk cId="3663293721" sldId="319"/>
            <ac:picMk id="11" creationId="{99AB46B0-5298-45FD-8770-AC0F929535BA}"/>
          </ac:picMkLst>
        </pc:picChg>
      </pc:sldChg>
    </pc:docChg>
  </pc:docChgLst>
  <pc:docChgLst>
    <pc:chgData name="Roberto" userId="f2c5d9e3-e1cd-491b-8eea-425a4d9cf1c2" providerId="ADAL" clId="{B309E2CD-C4E6-41C7-9A98-FD0D4A4154AD}"/>
    <pc:docChg chg="undo custSel addSld delSld modSld sldOrd">
      <pc:chgData name="Roberto" userId="f2c5d9e3-e1cd-491b-8eea-425a4d9cf1c2" providerId="ADAL" clId="{B309E2CD-C4E6-41C7-9A98-FD0D4A4154AD}" dt="2024-11-02T15:33:48.613" v="1792" actId="6549"/>
      <pc:docMkLst>
        <pc:docMk/>
      </pc:docMkLst>
      <pc:sldChg chg="modSp mod">
        <pc:chgData name="Roberto" userId="f2c5d9e3-e1cd-491b-8eea-425a4d9cf1c2" providerId="ADAL" clId="{B309E2CD-C4E6-41C7-9A98-FD0D4A4154AD}" dt="2024-11-02T15:33:48.613" v="1792" actId="6549"/>
        <pc:sldMkLst>
          <pc:docMk/>
          <pc:sldMk cId="2810335309" sldId="269"/>
        </pc:sldMkLst>
        <pc:spChg chg="mod">
          <ac:chgData name="Roberto" userId="f2c5d9e3-e1cd-491b-8eea-425a4d9cf1c2" providerId="ADAL" clId="{B309E2CD-C4E6-41C7-9A98-FD0D4A4154AD}" dt="2024-11-02T15:33:48.613" v="1792" actId="6549"/>
          <ac:spMkLst>
            <pc:docMk/>
            <pc:sldMk cId="2810335309" sldId="269"/>
            <ac:spMk id="2" creationId="{AAB27B9C-9F2E-4F6A-9070-34F37719F824}"/>
          </ac:spMkLst>
        </pc:spChg>
        <pc:spChg chg="mod">
          <ac:chgData name="Roberto" userId="f2c5d9e3-e1cd-491b-8eea-425a4d9cf1c2" providerId="ADAL" clId="{B309E2CD-C4E6-41C7-9A98-FD0D4A4154AD}" dt="2024-10-29T21:25:01.908" v="90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addSp delSp modSp mod">
        <pc:chgData name="Roberto" userId="f2c5d9e3-e1cd-491b-8eea-425a4d9cf1c2" providerId="ADAL" clId="{B309E2CD-C4E6-41C7-9A98-FD0D4A4154AD}" dt="2024-10-29T19:14:19.799" v="53" actId="11530"/>
        <pc:sldMkLst>
          <pc:docMk/>
          <pc:sldMk cId="2397959521" sldId="274"/>
        </pc:sldMkLst>
        <pc:spChg chg="mod">
          <ac:chgData name="Roberto" userId="f2c5d9e3-e1cd-491b-8eea-425a4d9cf1c2" providerId="ADAL" clId="{B309E2CD-C4E6-41C7-9A98-FD0D4A4154AD}" dt="2024-10-29T18:31:08.781" v="48" actId="20577"/>
          <ac:spMkLst>
            <pc:docMk/>
            <pc:sldMk cId="2397959521" sldId="274"/>
            <ac:spMk id="2" creationId="{4C9899B7-DD7E-4ADC-9274-3973C45BB44D}"/>
          </ac:spMkLst>
        </pc:spChg>
        <pc:spChg chg="del">
          <ac:chgData name="Roberto" userId="f2c5d9e3-e1cd-491b-8eea-425a4d9cf1c2" providerId="ADAL" clId="{B309E2CD-C4E6-41C7-9A98-FD0D4A4154AD}" dt="2024-10-29T18:31:12.137" v="49" actId="478"/>
          <ac:spMkLst>
            <pc:docMk/>
            <pc:sldMk cId="2397959521" sldId="274"/>
            <ac:spMk id="6" creationId="{CC6BBE68-1E88-4EA6-9F39-CE16305F6F5A}"/>
          </ac:spMkLst>
        </pc:spChg>
        <pc:spChg chg="mod">
          <ac:chgData name="Roberto" userId="f2c5d9e3-e1cd-491b-8eea-425a4d9cf1c2" providerId="ADAL" clId="{B309E2CD-C4E6-41C7-9A98-FD0D4A4154AD}" dt="2024-10-29T18:30:56.511" v="19" actId="6549"/>
          <ac:spMkLst>
            <pc:docMk/>
            <pc:sldMk cId="2397959521" sldId="27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13:21.765" v="50" actId="478"/>
          <ac:picMkLst>
            <pc:docMk/>
            <pc:sldMk cId="2397959521" sldId="274"/>
            <ac:picMk id="4" creationId="{9509F0EF-F825-487D-BDF2-DB12FB9D16A5}"/>
          </ac:picMkLst>
        </pc:picChg>
        <pc:picChg chg="add mod">
          <ac:chgData name="Roberto" userId="f2c5d9e3-e1cd-491b-8eea-425a4d9cf1c2" providerId="ADAL" clId="{B309E2CD-C4E6-41C7-9A98-FD0D4A4154AD}" dt="2024-10-29T19:14:19.799" v="53" actId="11530"/>
          <ac:picMkLst>
            <pc:docMk/>
            <pc:sldMk cId="2397959521" sldId="274"/>
            <ac:picMk id="5" creationId="{4D568FF1-E6F5-48FB-89A4-B21759A4A86D}"/>
          </ac:picMkLst>
        </pc:picChg>
      </pc:sldChg>
      <pc:sldChg chg="modSp mod ord">
        <pc:chgData name="Roberto" userId="f2c5d9e3-e1cd-491b-8eea-425a4d9cf1c2" providerId="ADAL" clId="{B309E2CD-C4E6-41C7-9A98-FD0D4A4154AD}" dt="2024-10-29T21:25:13.810" v="911"/>
        <pc:sldMkLst>
          <pc:docMk/>
          <pc:sldMk cId="316382892" sldId="279"/>
        </pc:sldMkLst>
        <pc:spChg chg="mod">
          <ac:chgData name="Roberto" userId="f2c5d9e3-e1cd-491b-8eea-425a4d9cf1c2" providerId="ADAL" clId="{B309E2CD-C4E6-41C7-9A98-FD0D4A4154AD}" dt="2024-10-29T21:24:39.814" v="890" actId="6549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B309E2CD-C4E6-41C7-9A98-FD0D4A4154AD}" dt="2024-10-29T18:11:07.790" v="0" actId="47"/>
        <pc:sldMkLst>
          <pc:docMk/>
          <pc:sldMk cId="3804126961" sldId="288"/>
        </pc:sldMkLst>
      </pc:sldChg>
      <pc:sldChg chg="del">
        <pc:chgData name="Roberto" userId="f2c5d9e3-e1cd-491b-8eea-425a4d9cf1c2" providerId="ADAL" clId="{B309E2CD-C4E6-41C7-9A98-FD0D4A4154AD}" dt="2024-10-29T18:11:36.694" v="16" actId="47"/>
        <pc:sldMkLst>
          <pc:docMk/>
          <pc:sldMk cId="2153569302" sldId="289"/>
        </pc:sldMkLst>
      </pc:sldChg>
      <pc:sldChg chg="add ord">
        <pc:chgData name="Roberto" userId="f2c5d9e3-e1cd-491b-8eea-425a4d9cf1c2" providerId="ADAL" clId="{B309E2CD-C4E6-41C7-9A98-FD0D4A4154AD}" dt="2024-10-29T18:11:35.234" v="15"/>
        <pc:sldMkLst>
          <pc:docMk/>
          <pc:sldMk cId="962037946" sldId="290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263429270" sldId="290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237901276" sldId="291"/>
        </pc:sldMkLst>
      </pc:sldChg>
      <pc:sldChg chg="modSp add mod">
        <pc:chgData name="Roberto" userId="f2c5d9e3-e1cd-491b-8eea-425a4d9cf1c2" providerId="ADAL" clId="{B309E2CD-C4E6-41C7-9A98-FD0D4A4154AD}" dt="2024-10-29T19:41:46.379" v="277" actId="20577"/>
        <pc:sldMkLst>
          <pc:docMk/>
          <pc:sldMk cId="1523282671" sldId="291"/>
        </pc:sldMkLst>
        <pc:spChg chg="mod">
          <ac:chgData name="Roberto" userId="f2c5d9e3-e1cd-491b-8eea-425a4d9cf1c2" providerId="ADAL" clId="{B309E2CD-C4E6-41C7-9A98-FD0D4A4154AD}" dt="2024-10-29T19:18:07.444" v="141" actId="1076"/>
          <ac:spMkLst>
            <pc:docMk/>
            <pc:sldMk cId="1523282671" sldId="291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29T19:41:46.379" v="277" actId="20577"/>
          <ac:spMkLst>
            <pc:docMk/>
            <pc:sldMk cId="1523282671" sldId="291"/>
            <ac:spMk id="8" creationId="{F37D9BE6-909A-4C7F-BBE0-DD254B394C50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609226813" sldId="292"/>
        </pc:sldMkLst>
      </pc:sldChg>
      <pc:sldChg chg="modSp add mod">
        <pc:chgData name="Roberto" userId="f2c5d9e3-e1cd-491b-8eea-425a4d9cf1c2" providerId="ADAL" clId="{B309E2CD-C4E6-41C7-9A98-FD0D4A4154AD}" dt="2024-10-29T19:37:03.583" v="205" actId="207"/>
        <pc:sldMkLst>
          <pc:docMk/>
          <pc:sldMk cId="3291132683" sldId="292"/>
        </pc:sldMkLst>
        <pc:spChg chg="mod">
          <ac:chgData name="Roberto" userId="f2c5d9e3-e1cd-491b-8eea-425a4d9cf1c2" providerId="ADAL" clId="{B309E2CD-C4E6-41C7-9A98-FD0D4A4154AD}" dt="2024-10-29T19:35:29.056" v="189" actId="27636"/>
          <ac:spMkLst>
            <pc:docMk/>
            <pc:sldMk cId="3291132683" sldId="292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29T19:37:03.583" v="205" actId="207"/>
          <ac:spMkLst>
            <pc:docMk/>
            <pc:sldMk cId="3291132683" sldId="292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B309E2CD-C4E6-41C7-9A98-FD0D4A4154AD}" dt="2024-10-31T18:52:14.294" v="1432" actId="14100"/>
        <pc:sldMkLst>
          <pc:docMk/>
          <pc:sldMk cId="2999823560" sldId="293"/>
        </pc:sldMkLst>
        <pc:spChg chg="mod">
          <ac:chgData name="Roberto" userId="f2c5d9e3-e1cd-491b-8eea-425a4d9cf1c2" providerId="ADAL" clId="{B309E2CD-C4E6-41C7-9A98-FD0D4A4154AD}" dt="2024-10-29T19:38:48.444" v="252" actId="113"/>
          <ac:spMkLst>
            <pc:docMk/>
            <pc:sldMk cId="2999823560" sldId="293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31T18:51:31.882" v="1427" actId="207"/>
          <ac:spMkLst>
            <pc:docMk/>
            <pc:sldMk cId="2999823560" sldId="293"/>
            <ac:spMk id="6" creationId="{E7CD6D70-0428-4187-8EBE-E4708EDEB4C9}"/>
          </ac:spMkLst>
        </pc:spChg>
        <pc:spChg chg="add mod">
          <ac:chgData name="Roberto" userId="f2c5d9e3-e1cd-491b-8eea-425a4d9cf1c2" providerId="ADAL" clId="{B309E2CD-C4E6-41C7-9A98-FD0D4A4154AD}" dt="2024-10-29T20:37:19.384" v="445" actId="14100"/>
          <ac:spMkLst>
            <pc:docMk/>
            <pc:sldMk cId="2999823560" sldId="293"/>
            <ac:spMk id="7" creationId="{C81CE9EA-0EED-4F33-BCDF-28381B212E2A}"/>
          </ac:spMkLst>
        </pc:spChg>
        <pc:spChg chg="mod">
          <ac:chgData name="Roberto" userId="f2c5d9e3-e1cd-491b-8eea-425a4d9cf1c2" providerId="ADAL" clId="{B309E2CD-C4E6-41C7-9A98-FD0D4A4154AD}" dt="2024-10-29T20:22:48.123" v="383" actId="108"/>
          <ac:spMkLst>
            <pc:docMk/>
            <pc:sldMk cId="2999823560" sldId="293"/>
            <ac:spMk id="8" creationId="{F37D9BE6-909A-4C7F-BBE0-DD254B394C50}"/>
          </ac:spMkLst>
        </pc:spChg>
        <pc:picChg chg="add mod">
          <ac:chgData name="Roberto" userId="f2c5d9e3-e1cd-491b-8eea-425a4d9cf1c2" providerId="ADAL" clId="{B309E2CD-C4E6-41C7-9A98-FD0D4A4154AD}" dt="2024-10-29T19:38:42.228" v="250" actId="11530"/>
          <ac:picMkLst>
            <pc:docMk/>
            <pc:sldMk cId="2999823560" sldId="293"/>
            <ac:picMk id="4" creationId="{B53BD9D1-63B3-4CAC-8EA9-301AD4C98C2B}"/>
          </ac:picMkLst>
        </pc:picChg>
        <pc:picChg chg="del">
          <ac:chgData name="Roberto" userId="f2c5d9e3-e1cd-491b-8eea-425a4d9cf1c2" providerId="ADAL" clId="{B309E2CD-C4E6-41C7-9A98-FD0D4A4154AD}" dt="2024-10-29T19:38:00.663" v="247" actId="478"/>
          <ac:picMkLst>
            <pc:docMk/>
            <pc:sldMk cId="2999823560" sldId="293"/>
            <ac:picMk id="5" creationId="{4D568FF1-E6F5-48FB-89A4-B21759A4A86D}"/>
          </ac:picMkLst>
        </pc:picChg>
        <pc:cxnChg chg="add mod">
          <ac:chgData name="Roberto" userId="f2c5d9e3-e1cd-491b-8eea-425a4d9cf1c2" providerId="ADAL" clId="{B309E2CD-C4E6-41C7-9A98-FD0D4A4154AD}" dt="2024-10-31T18:52:14.294" v="1432" actId="14100"/>
          <ac:cxnSpMkLst>
            <pc:docMk/>
            <pc:sldMk cId="2999823560" sldId="293"/>
            <ac:cxnSpMk id="5" creationId="{3B35663F-015B-4AEC-8B9B-8579BDE9BF7B}"/>
          </ac:cxnSpMkLst>
        </pc:cxn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552414354" sldId="293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576721394" sldId="294"/>
        </pc:sldMkLst>
      </pc:sldChg>
      <pc:sldChg chg="addSp delSp modSp add mod">
        <pc:chgData name="Roberto" userId="f2c5d9e3-e1cd-491b-8eea-425a4d9cf1c2" providerId="ADAL" clId="{B309E2CD-C4E6-41C7-9A98-FD0D4A4154AD}" dt="2024-10-29T20:23:13.494" v="394" actId="108"/>
        <pc:sldMkLst>
          <pc:docMk/>
          <pc:sldMk cId="1870182719" sldId="294"/>
        </pc:sldMkLst>
        <pc:spChg chg="mod">
          <ac:chgData name="Roberto" userId="f2c5d9e3-e1cd-491b-8eea-425a4d9cf1c2" providerId="ADAL" clId="{B309E2CD-C4E6-41C7-9A98-FD0D4A4154AD}" dt="2024-10-29T19:39:05.662" v="258" actId="6549"/>
          <ac:spMkLst>
            <pc:docMk/>
            <pc:sldMk cId="1870182719" sldId="294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29T20:23:13.494" v="394" actId="108"/>
          <ac:spMkLst>
            <pc:docMk/>
            <pc:sldMk cId="1870182719" sldId="294"/>
            <ac:spMk id="8" creationId="{F37D9BE6-909A-4C7F-BBE0-DD254B394C50}"/>
          </ac:spMkLst>
        </pc:spChg>
        <pc:picChg chg="del">
          <ac:chgData name="Roberto" userId="f2c5d9e3-e1cd-491b-8eea-425a4d9cf1c2" providerId="ADAL" clId="{B309E2CD-C4E6-41C7-9A98-FD0D4A4154AD}" dt="2024-10-29T19:42:22.809" v="278" actId="478"/>
          <ac:picMkLst>
            <pc:docMk/>
            <pc:sldMk cId="1870182719" sldId="294"/>
            <ac:picMk id="4" creationId="{B53BD9D1-63B3-4CAC-8EA9-301AD4C98C2B}"/>
          </ac:picMkLst>
        </pc:picChg>
        <pc:picChg chg="add mod">
          <ac:chgData name="Roberto" userId="f2c5d9e3-e1cd-491b-8eea-425a4d9cf1c2" providerId="ADAL" clId="{B309E2CD-C4E6-41C7-9A98-FD0D4A4154AD}" dt="2024-10-29T19:42:29.752" v="281" actId="11530"/>
          <ac:picMkLst>
            <pc:docMk/>
            <pc:sldMk cId="1870182719" sldId="294"/>
            <ac:picMk id="5" creationId="{794FA98E-979C-43AD-A32F-E7ECD5553898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742505016" sldId="295"/>
        </pc:sldMkLst>
      </pc:sldChg>
      <pc:sldChg chg="addSp delSp modSp add mod">
        <pc:chgData name="Roberto" userId="f2c5d9e3-e1cd-491b-8eea-425a4d9cf1c2" providerId="ADAL" clId="{B309E2CD-C4E6-41C7-9A98-FD0D4A4154AD}" dt="2024-10-31T18:50:58.976" v="1394" actId="20577"/>
        <pc:sldMkLst>
          <pc:docMk/>
          <pc:sldMk cId="3287818803" sldId="295"/>
        </pc:sldMkLst>
        <pc:spChg chg="mod">
          <ac:chgData name="Roberto" userId="f2c5d9e3-e1cd-491b-8eea-425a4d9cf1c2" providerId="ADAL" clId="{B309E2CD-C4E6-41C7-9A98-FD0D4A4154AD}" dt="2024-10-29T19:48:46.473" v="298" actId="313"/>
          <ac:spMkLst>
            <pc:docMk/>
            <pc:sldMk cId="3287818803" sldId="295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29T20:37:41.833" v="450" actId="1076"/>
          <ac:spMkLst>
            <pc:docMk/>
            <pc:sldMk cId="3287818803" sldId="295"/>
            <ac:spMk id="7" creationId="{DA4FC375-B0A4-4648-9105-5271BD31EEE4}"/>
          </ac:spMkLst>
        </pc:spChg>
        <pc:spChg chg="mod">
          <ac:chgData name="Roberto" userId="f2c5d9e3-e1cd-491b-8eea-425a4d9cf1c2" providerId="ADAL" clId="{B309E2CD-C4E6-41C7-9A98-FD0D4A4154AD}" dt="2024-10-29T20:37:37.543" v="449" actId="6549"/>
          <ac:spMkLst>
            <pc:docMk/>
            <pc:sldMk cId="3287818803" sldId="295"/>
            <ac:spMk id="8" creationId="{F37D9BE6-909A-4C7F-BBE0-DD254B394C50}"/>
          </ac:spMkLst>
        </pc:spChg>
        <pc:spChg chg="add mod">
          <ac:chgData name="Roberto" userId="f2c5d9e3-e1cd-491b-8eea-425a4d9cf1c2" providerId="ADAL" clId="{B309E2CD-C4E6-41C7-9A98-FD0D4A4154AD}" dt="2024-10-29T20:37:54.094" v="454" actId="14100"/>
          <ac:spMkLst>
            <pc:docMk/>
            <pc:sldMk cId="3287818803" sldId="295"/>
            <ac:spMk id="9" creationId="{36F9724E-4853-42D4-B7C2-EE26C45F1228}"/>
          </ac:spMkLst>
        </pc:spChg>
        <pc:spChg chg="add mod">
          <ac:chgData name="Roberto" userId="f2c5d9e3-e1cd-491b-8eea-425a4d9cf1c2" providerId="ADAL" clId="{B309E2CD-C4E6-41C7-9A98-FD0D4A4154AD}" dt="2024-10-31T18:50:38.004" v="1359" actId="207"/>
          <ac:spMkLst>
            <pc:docMk/>
            <pc:sldMk cId="3287818803" sldId="295"/>
            <ac:spMk id="10" creationId="{EABBB32A-D25C-403F-A915-2BD3A7FD808E}"/>
          </ac:spMkLst>
        </pc:spChg>
        <pc:spChg chg="add mod">
          <ac:chgData name="Roberto" userId="f2c5d9e3-e1cd-491b-8eea-425a4d9cf1c2" providerId="ADAL" clId="{B309E2CD-C4E6-41C7-9A98-FD0D4A4154AD}" dt="2024-10-31T18:50:58.976" v="1394" actId="20577"/>
          <ac:spMkLst>
            <pc:docMk/>
            <pc:sldMk cId="3287818803" sldId="295"/>
            <ac:spMk id="11" creationId="{F745D802-C112-49E7-B8C5-B19A1F36BD05}"/>
          </ac:spMkLst>
        </pc:spChg>
        <pc:picChg chg="add mod">
          <ac:chgData name="Roberto" userId="f2c5d9e3-e1cd-491b-8eea-425a4d9cf1c2" providerId="ADAL" clId="{B309E2CD-C4E6-41C7-9A98-FD0D4A4154AD}" dt="2024-10-29T19:50:59.521" v="315" actId="11530"/>
          <ac:picMkLst>
            <pc:docMk/>
            <pc:sldMk cId="3287818803" sldId="295"/>
            <ac:picMk id="4" creationId="{FF6BB64F-1209-4A21-8B91-AFC66AD8782F}"/>
          </ac:picMkLst>
        </pc:picChg>
        <pc:picChg chg="del">
          <ac:chgData name="Roberto" userId="f2c5d9e3-e1cd-491b-8eea-425a4d9cf1c2" providerId="ADAL" clId="{B309E2CD-C4E6-41C7-9A98-FD0D4A4154AD}" dt="2024-10-29T19:48:41.748" v="289" actId="478"/>
          <ac:picMkLst>
            <pc:docMk/>
            <pc:sldMk cId="3287818803" sldId="295"/>
            <ac:picMk id="5" creationId="{794FA98E-979C-43AD-A32F-E7ECD5553898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155858480" sldId="296"/>
        </pc:sldMkLst>
      </pc:sldChg>
      <pc:sldChg chg="addSp delSp modSp add mod">
        <pc:chgData name="Roberto" userId="f2c5d9e3-e1cd-491b-8eea-425a4d9cf1c2" providerId="ADAL" clId="{B309E2CD-C4E6-41C7-9A98-FD0D4A4154AD}" dt="2024-10-31T18:37:38.925" v="1247" actId="1076"/>
        <pc:sldMkLst>
          <pc:docMk/>
          <pc:sldMk cId="2504573542" sldId="296"/>
        </pc:sldMkLst>
        <pc:spChg chg="mod">
          <ac:chgData name="Roberto" userId="f2c5d9e3-e1cd-491b-8eea-425a4d9cf1c2" providerId="ADAL" clId="{B309E2CD-C4E6-41C7-9A98-FD0D4A4154AD}" dt="2024-10-29T20:46:23.554" v="538" actId="1076"/>
          <ac:spMkLst>
            <pc:docMk/>
            <pc:sldMk cId="2504573542" sldId="296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29T20:44:19.088" v="525" actId="14100"/>
          <ac:spMkLst>
            <pc:docMk/>
            <pc:sldMk cId="2504573542" sldId="296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29T20:47:34.473" v="549" actId="6549"/>
          <ac:spMkLst>
            <pc:docMk/>
            <pc:sldMk cId="2504573542" sldId="296"/>
            <ac:spMk id="8" creationId="{F37D9BE6-909A-4C7F-BBE0-DD254B394C50}"/>
          </ac:spMkLst>
        </pc:spChg>
        <pc:spChg chg="add mod">
          <ac:chgData name="Roberto" userId="f2c5d9e3-e1cd-491b-8eea-425a4d9cf1c2" providerId="ADAL" clId="{B309E2CD-C4E6-41C7-9A98-FD0D4A4154AD}" dt="2024-10-29T20:44:25.607" v="528" actId="14100"/>
          <ac:spMkLst>
            <pc:docMk/>
            <pc:sldMk cId="2504573542" sldId="296"/>
            <ac:spMk id="9" creationId="{DF488F55-99A2-4C87-8DB1-33B12DE19949}"/>
          </ac:spMkLst>
        </pc:spChg>
        <pc:spChg chg="add mod">
          <ac:chgData name="Roberto" userId="f2c5d9e3-e1cd-491b-8eea-425a4d9cf1c2" providerId="ADAL" clId="{B309E2CD-C4E6-41C7-9A98-FD0D4A4154AD}" dt="2024-10-29T20:47:48.088" v="551" actId="1076"/>
          <ac:spMkLst>
            <pc:docMk/>
            <pc:sldMk cId="2504573542" sldId="296"/>
            <ac:spMk id="11" creationId="{A5423C83-D81A-48CE-B87E-F2B83A8E55F1}"/>
          </ac:spMkLst>
        </pc:spChg>
        <pc:spChg chg="add mod">
          <ac:chgData name="Roberto" userId="f2c5d9e3-e1cd-491b-8eea-425a4d9cf1c2" providerId="ADAL" clId="{B309E2CD-C4E6-41C7-9A98-FD0D4A4154AD}" dt="2024-10-29T20:49:05.140" v="615" actId="1076"/>
          <ac:spMkLst>
            <pc:docMk/>
            <pc:sldMk cId="2504573542" sldId="296"/>
            <ac:spMk id="12" creationId="{75331241-D191-4562-BD89-5834520603F2}"/>
          </ac:spMkLst>
        </pc:spChg>
        <pc:spChg chg="add mod">
          <ac:chgData name="Roberto" userId="f2c5d9e3-e1cd-491b-8eea-425a4d9cf1c2" providerId="ADAL" clId="{B309E2CD-C4E6-41C7-9A98-FD0D4A4154AD}" dt="2024-10-29T20:50:09.962" v="681" actId="14100"/>
          <ac:spMkLst>
            <pc:docMk/>
            <pc:sldMk cId="2504573542" sldId="296"/>
            <ac:spMk id="13" creationId="{D333C6D1-84FD-4556-8779-4568829F86FE}"/>
          </ac:spMkLst>
        </pc:spChg>
        <pc:spChg chg="add del mod">
          <ac:chgData name="Roberto" userId="f2c5d9e3-e1cd-491b-8eea-425a4d9cf1c2" providerId="ADAL" clId="{B309E2CD-C4E6-41C7-9A98-FD0D4A4154AD}" dt="2024-10-31T18:37:34.818" v="1245" actId="478"/>
          <ac:spMkLst>
            <pc:docMk/>
            <pc:sldMk cId="2504573542" sldId="296"/>
            <ac:spMk id="14" creationId="{99707BCB-F426-451B-9D6D-7DB810CF8BEA}"/>
          </ac:spMkLst>
        </pc:spChg>
        <pc:spChg chg="add mod">
          <ac:chgData name="Roberto" userId="f2c5d9e3-e1cd-491b-8eea-425a4d9cf1c2" providerId="ADAL" clId="{B309E2CD-C4E6-41C7-9A98-FD0D4A4154AD}" dt="2024-10-31T18:37:38.925" v="1247" actId="1076"/>
          <ac:spMkLst>
            <pc:docMk/>
            <pc:sldMk cId="2504573542" sldId="296"/>
            <ac:spMk id="15" creationId="{A0812EA0-E6C2-4B1D-9BB8-1BBACC412237}"/>
          </ac:spMkLst>
        </pc:spChg>
        <pc:picChg chg="del">
          <ac:chgData name="Roberto" userId="f2c5d9e3-e1cd-491b-8eea-425a4d9cf1c2" providerId="ADAL" clId="{B309E2CD-C4E6-41C7-9A98-FD0D4A4154AD}" dt="2024-10-29T20:36:24.059" v="435" actId="478"/>
          <ac:picMkLst>
            <pc:docMk/>
            <pc:sldMk cId="2504573542" sldId="296"/>
            <ac:picMk id="4" creationId="{FF6BB64F-1209-4A21-8B91-AFC66AD8782F}"/>
          </ac:picMkLst>
        </pc:picChg>
        <pc:picChg chg="add del mod">
          <ac:chgData name="Roberto" userId="f2c5d9e3-e1cd-491b-8eea-425a4d9cf1c2" providerId="ADAL" clId="{B309E2CD-C4E6-41C7-9A98-FD0D4A4154AD}" dt="2024-10-29T20:46:29.108" v="539" actId="478"/>
          <ac:picMkLst>
            <pc:docMk/>
            <pc:sldMk cId="2504573542" sldId="296"/>
            <ac:picMk id="5" creationId="{9D6E3DCA-344A-4D0A-AF4A-4B3431592DDD}"/>
          </ac:picMkLst>
        </pc:picChg>
        <pc:picChg chg="add mod">
          <ac:chgData name="Roberto" userId="f2c5d9e3-e1cd-491b-8eea-425a4d9cf1c2" providerId="ADAL" clId="{B309E2CD-C4E6-41C7-9A98-FD0D4A4154AD}" dt="2024-10-29T20:46:44.193" v="542" actId="11530"/>
          <ac:picMkLst>
            <pc:docMk/>
            <pc:sldMk cId="2504573542" sldId="296"/>
            <ac:picMk id="10" creationId="{B297FA82-2119-4C4D-A430-423F7022EE99}"/>
          </ac:picMkLst>
        </pc:picChg>
      </pc:sldChg>
      <pc:sldChg chg="add del">
        <pc:chgData name="Roberto" userId="f2c5d9e3-e1cd-491b-8eea-425a4d9cf1c2" providerId="ADAL" clId="{B309E2CD-C4E6-41C7-9A98-FD0D4A4154AD}" dt="2024-10-29T20:33:56.879" v="424" actId="47"/>
        <pc:sldMkLst>
          <pc:docMk/>
          <pc:sldMk cId="60968556" sldId="297"/>
        </pc:sldMkLst>
      </pc:sldChg>
      <pc:sldChg chg="addSp modSp add mod ord">
        <pc:chgData name="Roberto" userId="f2c5d9e3-e1cd-491b-8eea-425a4d9cf1c2" providerId="ADAL" clId="{B309E2CD-C4E6-41C7-9A98-FD0D4A4154AD}" dt="2024-10-31T18:50:13.757" v="1326" actId="207"/>
        <pc:sldMkLst>
          <pc:docMk/>
          <pc:sldMk cId="3112799068" sldId="297"/>
        </pc:sldMkLst>
        <pc:spChg chg="mod">
          <ac:chgData name="Roberto" userId="f2c5d9e3-e1cd-491b-8eea-425a4d9cf1c2" providerId="ADAL" clId="{B309E2CD-C4E6-41C7-9A98-FD0D4A4154AD}" dt="2024-10-29T20:46:05.853" v="532" actId="27636"/>
          <ac:spMkLst>
            <pc:docMk/>
            <pc:sldMk cId="3112799068" sldId="297"/>
            <ac:spMk id="2" creationId="{4C9899B7-DD7E-4ADC-9274-3973C45BB44D}"/>
          </ac:spMkLst>
        </pc:spChg>
        <pc:spChg chg="add mod">
          <ac:chgData name="Roberto" userId="f2c5d9e3-e1cd-491b-8eea-425a4d9cf1c2" providerId="ADAL" clId="{B309E2CD-C4E6-41C7-9A98-FD0D4A4154AD}" dt="2024-10-31T18:50:13.757" v="1326" actId="207"/>
          <ac:spMkLst>
            <pc:docMk/>
            <pc:sldMk cId="3112799068" sldId="297"/>
            <ac:spMk id="7" creationId="{61FAB886-BD3A-434D-808D-5604889A930C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039916620" sldId="297"/>
        </pc:sldMkLst>
      </pc:sldChg>
      <pc:sldChg chg="addSp delSp modSp add mod">
        <pc:chgData name="Roberto" userId="f2c5d9e3-e1cd-491b-8eea-425a4d9cf1c2" providerId="ADAL" clId="{B309E2CD-C4E6-41C7-9A98-FD0D4A4154AD}" dt="2024-10-29T21:18:00.616" v="867" actId="11530"/>
        <pc:sldMkLst>
          <pc:docMk/>
          <pc:sldMk cId="2422930072" sldId="298"/>
        </pc:sldMkLst>
        <pc:spChg chg="mod">
          <ac:chgData name="Roberto" userId="f2c5d9e3-e1cd-491b-8eea-425a4d9cf1c2" providerId="ADAL" clId="{B309E2CD-C4E6-41C7-9A98-FD0D4A4154AD}" dt="2024-10-29T20:52:12.743" v="773" actId="20577"/>
          <ac:spMkLst>
            <pc:docMk/>
            <pc:sldMk cId="2422930072" sldId="298"/>
            <ac:spMk id="2" creationId="{4C9899B7-DD7E-4ADC-9274-3973C45BB44D}"/>
          </ac:spMkLst>
        </pc:spChg>
        <pc:spChg chg="add del mod">
          <ac:chgData name="Roberto" userId="f2c5d9e3-e1cd-491b-8eea-425a4d9cf1c2" providerId="ADAL" clId="{B309E2CD-C4E6-41C7-9A98-FD0D4A4154AD}" dt="2024-10-29T20:52:29.196" v="777" actId="1076"/>
          <ac:spMkLst>
            <pc:docMk/>
            <pc:sldMk cId="2422930072" sldId="298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29T21:13:27.117" v="821" actId="207"/>
          <ac:spMkLst>
            <pc:docMk/>
            <pc:sldMk cId="2422930072" sldId="298"/>
            <ac:spMk id="8" creationId="{F37D9BE6-909A-4C7F-BBE0-DD254B394C50}"/>
          </ac:spMkLst>
        </pc:spChg>
        <pc:spChg chg="mod">
          <ac:chgData name="Roberto" userId="f2c5d9e3-e1cd-491b-8eea-425a4d9cf1c2" providerId="ADAL" clId="{B309E2CD-C4E6-41C7-9A98-FD0D4A4154AD}" dt="2024-10-29T21:14:11.376" v="863" actId="14100"/>
          <ac:spMkLst>
            <pc:docMk/>
            <pc:sldMk cId="2422930072" sldId="298"/>
            <ac:spMk id="9" creationId="{DF488F55-99A2-4C87-8DB1-33B12DE19949}"/>
          </ac:spMkLst>
        </pc:spChg>
        <pc:spChg chg="mod">
          <ac:chgData name="Roberto" userId="f2c5d9e3-e1cd-491b-8eea-425a4d9cf1c2" providerId="ADAL" clId="{B309E2CD-C4E6-41C7-9A98-FD0D4A4154AD}" dt="2024-10-29T21:13:33.306" v="822" actId="20577"/>
          <ac:spMkLst>
            <pc:docMk/>
            <pc:sldMk cId="2422930072" sldId="298"/>
            <ac:spMk id="12" creationId="{75331241-D191-4562-BD89-5834520603F2}"/>
          </ac:spMkLst>
        </pc:spChg>
        <pc:spChg chg="mod">
          <ac:chgData name="Roberto" userId="f2c5d9e3-e1cd-491b-8eea-425a4d9cf1c2" providerId="ADAL" clId="{B309E2CD-C4E6-41C7-9A98-FD0D4A4154AD}" dt="2024-10-29T21:14:01.175" v="861" actId="313"/>
          <ac:spMkLst>
            <pc:docMk/>
            <pc:sldMk cId="2422930072" sldId="298"/>
            <ac:spMk id="13" creationId="{D333C6D1-84FD-4556-8779-4568829F86FE}"/>
          </ac:spMkLst>
        </pc:spChg>
        <pc:spChg chg="del">
          <ac:chgData name="Roberto" userId="f2c5d9e3-e1cd-491b-8eea-425a4d9cf1c2" providerId="ADAL" clId="{B309E2CD-C4E6-41C7-9A98-FD0D4A4154AD}" dt="2024-10-29T20:52:19.183" v="774" actId="478"/>
          <ac:spMkLst>
            <pc:docMk/>
            <pc:sldMk cId="2422930072" sldId="298"/>
            <ac:spMk id="14" creationId="{99707BCB-F426-451B-9D6D-7DB810CF8BEA}"/>
          </ac:spMkLst>
        </pc:spChg>
        <pc:picChg chg="add mod">
          <ac:chgData name="Roberto" userId="f2c5d9e3-e1cd-491b-8eea-425a4d9cf1c2" providerId="ADAL" clId="{B309E2CD-C4E6-41C7-9A98-FD0D4A4154AD}" dt="2024-10-29T21:18:00.616" v="867" actId="11530"/>
          <ac:picMkLst>
            <pc:docMk/>
            <pc:sldMk cId="2422930072" sldId="298"/>
            <ac:picMk id="4" creationId="{128EB586-E621-4233-A7FF-F25E8EC48B52}"/>
          </ac:picMkLst>
        </pc:picChg>
        <pc:picChg chg="del">
          <ac:chgData name="Roberto" userId="f2c5d9e3-e1cd-491b-8eea-425a4d9cf1c2" providerId="ADAL" clId="{B309E2CD-C4E6-41C7-9A98-FD0D4A4154AD}" dt="2024-10-29T21:17:49.420" v="864" actId="478"/>
          <ac:picMkLst>
            <pc:docMk/>
            <pc:sldMk cId="2422930072" sldId="298"/>
            <ac:picMk id="10" creationId="{B297FA82-2119-4C4D-A430-423F7022EE99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195284678" sldId="298"/>
        </pc:sldMkLst>
      </pc:sldChg>
      <pc:sldChg chg="add">
        <pc:chgData name="Roberto" userId="f2c5d9e3-e1cd-491b-8eea-425a4d9cf1c2" providerId="ADAL" clId="{B309E2CD-C4E6-41C7-9A98-FD0D4A4154AD}" dt="2024-10-29T21:24:23.419" v="868" actId="2890"/>
        <pc:sldMkLst>
          <pc:docMk/>
          <pc:sldMk cId="959290743" sldId="299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293550119" sldId="299"/>
        </pc:sldMkLst>
      </pc:sldChg>
      <pc:sldChg chg="addSp delSp modSp add del mod">
        <pc:chgData name="Roberto" userId="f2c5d9e3-e1cd-491b-8eea-425a4d9cf1c2" providerId="ADAL" clId="{B309E2CD-C4E6-41C7-9A98-FD0D4A4154AD}" dt="2024-10-30T19:20:59.753" v="1062" actId="47"/>
        <pc:sldMkLst>
          <pc:docMk/>
          <pc:sldMk cId="970034238" sldId="300"/>
        </pc:sldMkLst>
        <pc:spChg chg="mod">
          <ac:chgData name="Roberto" userId="f2c5d9e3-e1cd-491b-8eea-425a4d9cf1c2" providerId="ADAL" clId="{B309E2CD-C4E6-41C7-9A98-FD0D4A4154AD}" dt="2024-10-29T21:25:35.850" v="943" actId="313"/>
          <ac:spMkLst>
            <pc:docMk/>
            <pc:sldMk cId="970034238" sldId="300"/>
            <ac:spMk id="2" creationId="{4C9899B7-DD7E-4ADC-9274-3973C45BB44D}"/>
          </ac:spMkLst>
        </pc:spChg>
        <pc:spChg chg="add del mod">
          <ac:chgData name="Roberto" userId="f2c5d9e3-e1cd-491b-8eea-425a4d9cf1c2" providerId="ADAL" clId="{B309E2CD-C4E6-41C7-9A98-FD0D4A4154AD}" dt="2024-10-30T19:11:28.907" v="953" actId="478"/>
          <ac:spMkLst>
            <pc:docMk/>
            <pc:sldMk cId="970034238" sldId="300"/>
            <ac:spMk id="3" creationId="{066207BE-FCF8-4A80-9A51-0BAF146C998E}"/>
          </ac:spMkLst>
        </pc:spChg>
        <pc:spChg chg="mod">
          <ac:chgData name="Roberto" userId="f2c5d9e3-e1cd-491b-8eea-425a4d9cf1c2" providerId="ADAL" clId="{B309E2CD-C4E6-41C7-9A98-FD0D4A4154AD}" dt="2024-10-30T19:14:05.706" v="993" actId="1076"/>
          <ac:spMkLst>
            <pc:docMk/>
            <pc:sldMk cId="970034238" sldId="300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30T19:17:30.327" v="1009" actId="207"/>
          <ac:spMkLst>
            <pc:docMk/>
            <pc:sldMk cId="970034238" sldId="300"/>
            <ac:spMk id="8" creationId="{F37D9BE6-909A-4C7F-BBE0-DD254B394C50}"/>
          </ac:spMkLst>
        </pc:spChg>
        <pc:spChg chg="del">
          <ac:chgData name="Roberto" userId="f2c5d9e3-e1cd-491b-8eea-425a4d9cf1c2" providerId="ADAL" clId="{B309E2CD-C4E6-41C7-9A98-FD0D4A4154AD}" dt="2024-10-30T19:13:16.414" v="958" actId="478"/>
          <ac:spMkLst>
            <pc:docMk/>
            <pc:sldMk cId="970034238" sldId="300"/>
            <ac:spMk id="9" creationId="{DF488F55-99A2-4C87-8DB1-33B12DE19949}"/>
          </ac:spMkLst>
        </pc:spChg>
        <pc:spChg chg="add mod">
          <ac:chgData name="Roberto" userId="f2c5d9e3-e1cd-491b-8eea-425a4d9cf1c2" providerId="ADAL" clId="{B309E2CD-C4E6-41C7-9A98-FD0D4A4154AD}" dt="2024-10-30T19:14:12.569" v="994" actId="1076"/>
          <ac:spMkLst>
            <pc:docMk/>
            <pc:sldMk cId="970034238" sldId="300"/>
            <ac:spMk id="10" creationId="{D6289982-625B-44CB-889A-7AF5CE917763}"/>
          </ac:spMkLst>
        </pc:spChg>
        <pc:spChg chg="del">
          <ac:chgData name="Roberto" userId="f2c5d9e3-e1cd-491b-8eea-425a4d9cf1c2" providerId="ADAL" clId="{B309E2CD-C4E6-41C7-9A98-FD0D4A4154AD}" dt="2024-10-30T19:13:15.037" v="957" actId="478"/>
          <ac:spMkLst>
            <pc:docMk/>
            <pc:sldMk cId="970034238" sldId="300"/>
            <ac:spMk id="11" creationId="{A5423C83-D81A-48CE-B87E-F2B83A8E55F1}"/>
          </ac:spMkLst>
        </pc:spChg>
        <pc:spChg chg="del">
          <ac:chgData name="Roberto" userId="f2c5d9e3-e1cd-491b-8eea-425a4d9cf1c2" providerId="ADAL" clId="{B309E2CD-C4E6-41C7-9A98-FD0D4A4154AD}" dt="2024-10-29T21:25:18.227" v="912" actId="478"/>
          <ac:spMkLst>
            <pc:docMk/>
            <pc:sldMk cId="970034238" sldId="300"/>
            <ac:spMk id="12" creationId="{75331241-D191-4562-BD89-5834520603F2}"/>
          </ac:spMkLst>
        </pc:spChg>
        <pc:spChg chg="del">
          <ac:chgData name="Roberto" userId="f2c5d9e3-e1cd-491b-8eea-425a4d9cf1c2" providerId="ADAL" clId="{B309E2CD-C4E6-41C7-9A98-FD0D4A4154AD}" dt="2024-10-29T21:25:19.590" v="913" actId="478"/>
          <ac:spMkLst>
            <pc:docMk/>
            <pc:sldMk cId="970034238" sldId="300"/>
            <ac:spMk id="13" creationId="{D333C6D1-84FD-4556-8779-4568829F86FE}"/>
          </ac:spMkLst>
        </pc:spChg>
        <pc:picChg chg="del">
          <ac:chgData name="Roberto" userId="f2c5d9e3-e1cd-491b-8eea-425a4d9cf1c2" providerId="ADAL" clId="{B309E2CD-C4E6-41C7-9A98-FD0D4A4154AD}" dt="2024-10-30T19:15:35.136" v="996" actId="478"/>
          <ac:picMkLst>
            <pc:docMk/>
            <pc:sldMk cId="970034238" sldId="300"/>
            <ac:picMk id="4" creationId="{128EB586-E621-4233-A7FF-F25E8EC48B52}"/>
          </ac:picMkLst>
        </pc:picChg>
        <pc:picChg chg="add mod">
          <ac:chgData name="Roberto" userId="f2c5d9e3-e1cd-491b-8eea-425a4d9cf1c2" providerId="ADAL" clId="{B309E2CD-C4E6-41C7-9A98-FD0D4A4154AD}" dt="2024-10-30T19:15:44.123" v="999" actId="11530"/>
          <ac:picMkLst>
            <pc:docMk/>
            <pc:sldMk cId="970034238" sldId="300"/>
            <ac:picMk id="7" creationId="{99DAFF85-AF7E-454D-B61E-99B5852A1065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646628763" sldId="300"/>
        </pc:sldMkLst>
      </pc:sldChg>
      <pc:sldChg chg="addSp delSp modSp add mod">
        <pc:chgData name="Roberto" userId="f2c5d9e3-e1cd-491b-8eea-425a4d9cf1c2" providerId="ADAL" clId="{B309E2CD-C4E6-41C7-9A98-FD0D4A4154AD}" dt="2024-10-31T18:54:30.837" v="1445" actId="20577"/>
        <pc:sldMkLst>
          <pc:docMk/>
          <pc:sldMk cId="329251526" sldId="301"/>
        </pc:sldMkLst>
        <pc:spChg chg="mod">
          <ac:chgData name="Roberto" userId="f2c5d9e3-e1cd-491b-8eea-425a4d9cf1c2" providerId="ADAL" clId="{B309E2CD-C4E6-41C7-9A98-FD0D4A4154AD}" dt="2024-10-30T19:18:27.476" v="1012" actId="1076"/>
          <ac:spMkLst>
            <pc:docMk/>
            <pc:sldMk cId="329251526" sldId="301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30T19:25:40.986" v="1201" actId="207"/>
          <ac:spMkLst>
            <pc:docMk/>
            <pc:sldMk cId="329251526" sldId="301"/>
            <ac:spMk id="8" creationId="{F37D9BE6-909A-4C7F-BBE0-DD254B394C50}"/>
          </ac:spMkLst>
        </pc:spChg>
        <pc:spChg chg="add mod">
          <ac:chgData name="Roberto" userId="f2c5d9e3-e1cd-491b-8eea-425a4d9cf1c2" providerId="ADAL" clId="{B309E2CD-C4E6-41C7-9A98-FD0D4A4154AD}" dt="2024-10-30T19:20:00.356" v="1026" actId="14100"/>
          <ac:spMkLst>
            <pc:docMk/>
            <pc:sldMk cId="329251526" sldId="301"/>
            <ac:spMk id="9" creationId="{209AF3A3-D445-4744-B907-03389EC84B6B}"/>
          </ac:spMkLst>
        </pc:spChg>
        <pc:spChg chg="mod">
          <ac:chgData name="Roberto" userId="f2c5d9e3-e1cd-491b-8eea-425a4d9cf1c2" providerId="ADAL" clId="{B309E2CD-C4E6-41C7-9A98-FD0D4A4154AD}" dt="2024-10-30T19:18:30.816" v="1013" actId="1076"/>
          <ac:spMkLst>
            <pc:docMk/>
            <pc:sldMk cId="329251526" sldId="301"/>
            <ac:spMk id="10" creationId="{D6289982-625B-44CB-889A-7AF5CE917763}"/>
          </ac:spMkLst>
        </pc:spChg>
        <pc:spChg chg="add del mod">
          <ac:chgData name="Roberto" userId="f2c5d9e3-e1cd-491b-8eea-425a4d9cf1c2" providerId="ADAL" clId="{B309E2CD-C4E6-41C7-9A98-FD0D4A4154AD}" dt="2024-10-30T19:20:04.570" v="1028"/>
          <ac:spMkLst>
            <pc:docMk/>
            <pc:sldMk cId="329251526" sldId="301"/>
            <ac:spMk id="11" creationId="{94CBFCE1-D029-49ED-A54F-F199ECF8AD51}"/>
          </ac:spMkLst>
        </pc:spChg>
        <pc:spChg chg="add mod">
          <ac:chgData name="Roberto" userId="f2c5d9e3-e1cd-491b-8eea-425a4d9cf1c2" providerId="ADAL" clId="{B309E2CD-C4E6-41C7-9A98-FD0D4A4154AD}" dt="2024-10-31T18:54:30.837" v="1445" actId="20577"/>
          <ac:spMkLst>
            <pc:docMk/>
            <pc:sldMk cId="329251526" sldId="301"/>
            <ac:spMk id="12" creationId="{CA1E64F0-27CF-4E90-824B-6035B1460702}"/>
          </ac:spMkLst>
        </pc:spChg>
        <pc:spChg chg="add del mod">
          <ac:chgData name="Roberto" userId="f2c5d9e3-e1cd-491b-8eea-425a4d9cf1c2" providerId="ADAL" clId="{B309E2CD-C4E6-41C7-9A98-FD0D4A4154AD}" dt="2024-10-30T19:20:45.844" v="1057" actId="478"/>
          <ac:spMkLst>
            <pc:docMk/>
            <pc:sldMk cId="329251526" sldId="301"/>
            <ac:spMk id="13" creationId="{1B831D98-36A9-4EF8-A10F-1B02E0F24473}"/>
          </ac:spMkLst>
        </pc:spChg>
        <pc:spChg chg="add mod">
          <ac:chgData name="Roberto" userId="f2c5d9e3-e1cd-491b-8eea-425a4d9cf1c2" providerId="ADAL" clId="{B309E2CD-C4E6-41C7-9A98-FD0D4A4154AD}" dt="2024-10-30T19:20:57.350" v="1061" actId="1076"/>
          <ac:spMkLst>
            <pc:docMk/>
            <pc:sldMk cId="329251526" sldId="301"/>
            <ac:spMk id="14" creationId="{FC983764-FBC3-4E97-A320-9F2AC2D643C2}"/>
          </ac:spMkLst>
        </pc:spChg>
        <pc:spChg chg="add mod">
          <ac:chgData name="Roberto" userId="f2c5d9e3-e1cd-491b-8eea-425a4d9cf1c2" providerId="ADAL" clId="{B309E2CD-C4E6-41C7-9A98-FD0D4A4154AD}" dt="2024-10-30T19:20:54.568" v="1060" actId="1076"/>
          <ac:spMkLst>
            <pc:docMk/>
            <pc:sldMk cId="329251526" sldId="301"/>
            <ac:spMk id="15" creationId="{96C7A9E1-9F0C-4D37-B8AA-B03946F59DFC}"/>
          </ac:spMkLst>
        </pc:spChg>
        <pc:spChg chg="add mod">
          <ac:chgData name="Roberto" userId="f2c5d9e3-e1cd-491b-8eea-425a4d9cf1c2" providerId="ADAL" clId="{B309E2CD-C4E6-41C7-9A98-FD0D4A4154AD}" dt="2024-10-31T18:54:10.905" v="1435" actId="1076"/>
          <ac:spMkLst>
            <pc:docMk/>
            <pc:sldMk cId="329251526" sldId="301"/>
            <ac:spMk id="16" creationId="{FC3EFCE1-729A-4094-BA8B-4BFE19BEF78D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790842031" sldId="301"/>
        </pc:sldMkLst>
      </pc:sldChg>
      <pc:sldChg chg="addSp delSp modSp add mod">
        <pc:chgData name="Roberto" userId="f2c5d9e3-e1cd-491b-8eea-425a4d9cf1c2" providerId="ADAL" clId="{B309E2CD-C4E6-41C7-9A98-FD0D4A4154AD}" dt="2024-10-31T18:57:41.863" v="1548" actId="207"/>
        <pc:sldMkLst>
          <pc:docMk/>
          <pc:sldMk cId="2409714344" sldId="302"/>
        </pc:sldMkLst>
        <pc:spChg chg="mod">
          <ac:chgData name="Roberto" userId="f2c5d9e3-e1cd-491b-8eea-425a4d9cf1c2" providerId="ADAL" clId="{B309E2CD-C4E6-41C7-9A98-FD0D4A4154AD}" dt="2024-10-30T19:24:44.708" v="1194" actId="6549"/>
          <ac:spMkLst>
            <pc:docMk/>
            <pc:sldMk cId="2409714344" sldId="302"/>
            <ac:spMk id="2" creationId="{4C9899B7-DD7E-4ADC-9274-3973C45BB44D}"/>
          </ac:spMkLst>
        </pc:spChg>
        <pc:spChg chg="mod">
          <ac:chgData name="Roberto" userId="f2c5d9e3-e1cd-491b-8eea-425a4d9cf1c2" providerId="ADAL" clId="{B309E2CD-C4E6-41C7-9A98-FD0D4A4154AD}" dt="2024-10-31T18:56:59.403" v="1529" actId="14100"/>
          <ac:spMkLst>
            <pc:docMk/>
            <pc:sldMk cId="2409714344" sldId="302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0-31T18:57:41.863" v="1548" actId="207"/>
          <ac:spMkLst>
            <pc:docMk/>
            <pc:sldMk cId="2409714344" sldId="302"/>
            <ac:spMk id="8" creationId="{F37D9BE6-909A-4C7F-BBE0-DD254B394C50}"/>
          </ac:spMkLst>
        </pc:spChg>
        <pc:spChg chg="del">
          <ac:chgData name="Roberto" userId="f2c5d9e3-e1cd-491b-8eea-425a4d9cf1c2" providerId="ADAL" clId="{B309E2CD-C4E6-41C7-9A98-FD0D4A4154AD}" dt="2024-10-30T19:23:15.562" v="1102" actId="478"/>
          <ac:spMkLst>
            <pc:docMk/>
            <pc:sldMk cId="2409714344" sldId="302"/>
            <ac:spMk id="9" creationId="{209AF3A3-D445-4744-B907-03389EC84B6B}"/>
          </ac:spMkLst>
        </pc:spChg>
        <pc:spChg chg="mod">
          <ac:chgData name="Roberto" userId="f2c5d9e3-e1cd-491b-8eea-425a4d9cf1c2" providerId="ADAL" clId="{B309E2CD-C4E6-41C7-9A98-FD0D4A4154AD}" dt="2024-10-31T18:57:15.863" v="1544" actId="207"/>
          <ac:spMkLst>
            <pc:docMk/>
            <pc:sldMk cId="2409714344" sldId="302"/>
            <ac:spMk id="10" creationId="{D6289982-625B-44CB-889A-7AF5CE917763}"/>
          </ac:spMkLst>
        </pc:spChg>
        <pc:spChg chg="add mod">
          <ac:chgData name="Roberto" userId="f2c5d9e3-e1cd-491b-8eea-425a4d9cf1c2" providerId="ADAL" clId="{B309E2CD-C4E6-41C7-9A98-FD0D4A4154AD}" dt="2024-10-30T19:22:40.877" v="1068" actId="14100"/>
          <ac:spMkLst>
            <pc:docMk/>
            <pc:sldMk cId="2409714344" sldId="302"/>
            <ac:spMk id="11" creationId="{30BED589-47C3-493F-8739-D764892771D2}"/>
          </ac:spMkLst>
        </pc:spChg>
        <pc:spChg chg="del">
          <ac:chgData name="Roberto" userId="f2c5d9e3-e1cd-491b-8eea-425a4d9cf1c2" providerId="ADAL" clId="{B309E2CD-C4E6-41C7-9A98-FD0D4A4154AD}" dt="2024-10-30T19:24:20.147" v="1176" actId="478"/>
          <ac:spMkLst>
            <pc:docMk/>
            <pc:sldMk cId="2409714344" sldId="302"/>
            <ac:spMk id="12" creationId="{CA1E64F0-27CF-4E90-824B-6035B1460702}"/>
          </ac:spMkLst>
        </pc:spChg>
        <pc:spChg chg="add mod">
          <ac:chgData name="Roberto" userId="f2c5d9e3-e1cd-491b-8eea-425a4d9cf1c2" providerId="ADAL" clId="{B309E2CD-C4E6-41C7-9A98-FD0D4A4154AD}" dt="2024-10-31T18:55:17.902" v="1446" actId="207"/>
          <ac:spMkLst>
            <pc:docMk/>
            <pc:sldMk cId="2409714344" sldId="302"/>
            <ac:spMk id="13" creationId="{4E7DF0D8-1FB4-48A9-826D-300F16A9B5F3}"/>
          </ac:spMkLst>
        </pc:spChg>
        <pc:spChg chg="del mod">
          <ac:chgData name="Roberto" userId="f2c5d9e3-e1cd-491b-8eea-425a4d9cf1c2" providerId="ADAL" clId="{B309E2CD-C4E6-41C7-9A98-FD0D4A4154AD}" dt="2024-10-30T19:23:18.961" v="1103" actId="21"/>
          <ac:spMkLst>
            <pc:docMk/>
            <pc:sldMk cId="2409714344" sldId="302"/>
            <ac:spMk id="14" creationId="{FC983764-FBC3-4E97-A320-9F2AC2D643C2}"/>
          </ac:spMkLst>
        </pc:spChg>
        <pc:spChg chg="del">
          <ac:chgData name="Roberto" userId="f2c5d9e3-e1cd-491b-8eea-425a4d9cf1c2" providerId="ADAL" clId="{B309E2CD-C4E6-41C7-9A98-FD0D4A4154AD}" dt="2024-10-30T19:23:10.966" v="1101" actId="478"/>
          <ac:spMkLst>
            <pc:docMk/>
            <pc:sldMk cId="2409714344" sldId="302"/>
            <ac:spMk id="15" creationId="{96C7A9E1-9F0C-4D37-B8AA-B03946F59DFC}"/>
          </ac:spMkLst>
        </pc:spChg>
        <pc:spChg chg="add del mod">
          <ac:chgData name="Roberto" userId="f2c5d9e3-e1cd-491b-8eea-425a4d9cf1c2" providerId="ADAL" clId="{B309E2CD-C4E6-41C7-9A98-FD0D4A4154AD}" dt="2024-10-31T18:54:05.486" v="1433" actId="21"/>
          <ac:spMkLst>
            <pc:docMk/>
            <pc:sldMk cId="2409714344" sldId="302"/>
            <ac:spMk id="16" creationId="{9EE03857-727C-4701-84F8-4947EA3CB87B}"/>
          </ac:spMkLst>
        </pc:sp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100084273" sldId="302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380386662" sldId="303"/>
        </pc:sldMkLst>
      </pc:sldChg>
      <pc:sldChg chg="addSp delSp modSp add mod">
        <pc:chgData name="Roberto" userId="f2c5d9e3-e1cd-491b-8eea-425a4d9cf1c2" providerId="ADAL" clId="{B309E2CD-C4E6-41C7-9A98-FD0D4A4154AD}" dt="2024-11-01T18:38:38.457" v="1615" actId="207"/>
        <pc:sldMkLst>
          <pc:docMk/>
          <pc:sldMk cId="3503949804" sldId="303"/>
        </pc:sldMkLst>
        <pc:spChg chg="mod">
          <ac:chgData name="Roberto" userId="f2c5d9e3-e1cd-491b-8eea-425a4d9cf1c2" providerId="ADAL" clId="{B309E2CD-C4E6-41C7-9A98-FD0D4A4154AD}" dt="2024-11-01T18:37:18.246" v="1601" actId="14100"/>
          <ac:spMkLst>
            <pc:docMk/>
            <pc:sldMk cId="3503949804" sldId="303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1-01T18:38:25.532" v="1610" actId="108"/>
          <ac:spMkLst>
            <pc:docMk/>
            <pc:sldMk cId="3503949804" sldId="303"/>
            <ac:spMk id="8" creationId="{F37D9BE6-909A-4C7F-BBE0-DD254B394C50}"/>
          </ac:spMkLst>
        </pc:spChg>
        <pc:spChg chg="mod">
          <ac:chgData name="Roberto" userId="f2c5d9e3-e1cd-491b-8eea-425a4d9cf1c2" providerId="ADAL" clId="{B309E2CD-C4E6-41C7-9A98-FD0D4A4154AD}" dt="2024-11-01T18:38:38.457" v="1615" actId="207"/>
          <ac:spMkLst>
            <pc:docMk/>
            <pc:sldMk cId="3503949804" sldId="303"/>
            <ac:spMk id="10" creationId="{D6289982-625B-44CB-889A-7AF5CE917763}"/>
          </ac:spMkLst>
        </pc:spChg>
        <pc:spChg chg="del">
          <ac:chgData name="Roberto" userId="f2c5d9e3-e1cd-491b-8eea-425a4d9cf1c2" providerId="ADAL" clId="{B309E2CD-C4E6-41C7-9A98-FD0D4A4154AD}" dt="2024-10-31T19:00:35.646" v="1552" actId="478"/>
          <ac:spMkLst>
            <pc:docMk/>
            <pc:sldMk cId="3503949804" sldId="303"/>
            <ac:spMk id="11" creationId="{30BED589-47C3-493F-8739-D764892771D2}"/>
          </ac:spMkLst>
        </pc:spChg>
        <pc:spChg chg="del">
          <ac:chgData name="Roberto" userId="f2c5d9e3-e1cd-491b-8eea-425a4d9cf1c2" providerId="ADAL" clId="{B309E2CD-C4E6-41C7-9A98-FD0D4A4154AD}" dt="2024-10-31T19:00:32.116" v="1551" actId="478"/>
          <ac:spMkLst>
            <pc:docMk/>
            <pc:sldMk cId="3503949804" sldId="303"/>
            <ac:spMk id="13" creationId="{4E7DF0D8-1FB4-48A9-826D-300F16A9B5F3}"/>
          </ac:spMkLst>
        </pc:spChg>
        <pc:picChg chg="add mod">
          <ac:chgData name="Roberto" userId="f2c5d9e3-e1cd-491b-8eea-425a4d9cf1c2" providerId="ADAL" clId="{B309E2CD-C4E6-41C7-9A98-FD0D4A4154AD}" dt="2024-11-01T18:36:28.540" v="1586" actId="11530"/>
          <ac:picMkLst>
            <pc:docMk/>
            <pc:sldMk cId="3503949804" sldId="303"/>
            <ac:picMk id="4" creationId="{CB41D3D2-586F-423E-B12D-5536918BC08E}"/>
          </ac:picMkLst>
        </pc:picChg>
        <pc:picChg chg="del">
          <ac:chgData name="Roberto" userId="f2c5d9e3-e1cd-491b-8eea-425a4d9cf1c2" providerId="ADAL" clId="{B309E2CD-C4E6-41C7-9A98-FD0D4A4154AD}" dt="2024-11-01T18:36:14.695" v="1583" actId="478"/>
          <ac:picMkLst>
            <pc:docMk/>
            <pc:sldMk cId="3503949804" sldId="303"/>
            <ac:picMk id="7" creationId="{99DAFF85-AF7E-454D-B61E-99B5852A1065}"/>
          </ac:picMkLst>
        </pc:picChg>
      </pc:sldChg>
      <pc:sldChg chg="addSp delSp modSp add mod">
        <pc:chgData name="Roberto" userId="f2c5d9e3-e1cd-491b-8eea-425a4d9cf1c2" providerId="ADAL" clId="{B309E2CD-C4E6-41C7-9A98-FD0D4A4154AD}" dt="2024-11-01T18:45:04.411" v="1791" actId="14100"/>
        <pc:sldMkLst>
          <pc:docMk/>
          <pc:sldMk cId="3637142461" sldId="304"/>
        </pc:sldMkLst>
        <pc:spChg chg="mod">
          <ac:chgData name="Roberto" userId="f2c5d9e3-e1cd-491b-8eea-425a4d9cf1c2" providerId="ADAL" clId="{B309E2CD-C4E6-41C7-9A98-FD0D4A4154AD}" dt="2024-11-01T18:43:58.205" v="1781" actId="14100"/>
          <ac:spMkLst>
            <pc:docMk/>
            <pc:sldMk cId="3637142461" sldId="304"/>
            <ac:spMk id="6" creationId="{5ECBAA2D-9232-4019-9C81-315F2E0B84A9}"/>
          </ac:spMkLst>
        </pc:spChg>
        <pc:spChg chg="mod">
          <ac:chgData name="Roberto" userId="f2c5d9e3-e1cd-491b-8eea-425a4d9cf1c2" providerId="ADAL" clId="{B309E2CD-C4E6-41C7-9A98-FD0D4A4154AD}" dt="2024-11-01T18:44:55.129" v="1790" actId="207"/>
          <ac:spMkLst>
            <pc:docMk/>
            <pc:sldMk cId="3637142461" sldId="304"/>
            <ac:spMk id="8" creationId="{F37D9BE6-909A-4C7F-BBE0-DD254B394C50}"/>
          </ac:spMkLst>
        </pc:spChg>
        <pc:spChg chg="mod">
          <ac:chgData name="Roberto" userId="f2c5d9e3-e1cd-491b-8eea-425a4d9cf1c2" providerId="ADAL" clId="{B309E2CD-C4E6-41C7-9A98-FD0D4A4154AD}" dt="2024-11-01T18:45:04.411" v="1791" actId="14100"/>
          <ac:spMkLst>
            <pc:docMk/>
            <pc:sldMk cId="3637142461" sldId="304"/>
            <ac:spMk id="10" creationId="{D6289982-625B-44CB-889A-7AF5CE917763}"/>
          </ac:spMkLst>
        </pc:spChg>
        <pc:picChg chg="del">
          <ac:chgData name="Roberto" userId="f2c5d9e3-e1cd-491b-8eea-425a4d9cf1c2" providerId="ADAL" clId="{B309E2CD-C4E6-41C7-9A98-FD0D4A4154AD}" dt="2024-11-01T18:43:08.990" v="1766" actId="478"/>
          <ac:picMkLst>
            <pc:docMk/>
            <pc:sldMk cId="3637142461" sldId="304"/>
            <ac:picMk id="4" creationId="{CB41D3D2-586F-423E-B12D-5536918BC08E}"/>
          </ac:picMkLst>
        </pc:picChg>
        <pc:picChg chg="add mod">
          <ac:chgData name="Roberto" userId="f2c5d9e3-e1cd-491b-8eea-425a4d9cf1c2" providerId="ADAL" clId="{B309E2CD-C4E6-41C7-9A98-FD0D4A4154AD}" dt="2024-11-01T18:43:17.068" v="1769" actId="11530"/>
          <ac:picMkLst>
            <pc:docMk/>
            <pc:sldMk cId="3637142461" sldId="304"/>
            <ac:picMk id="5" creationId="{80504D37-9DA9-40B5-A0A8-BBC349C4C1BF}"/>
          </ac:picMkLst>
        </pc:picChg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727764188" sldId="304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366642048" sldId="305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912970902" sldId="306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943892123" sldId="307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242204763" sldId="308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4181886570" sldId="309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2444877629" sldId="310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3832535233" sldId="311"/>
        </pc:sldMkLst>
      </pc:sldChg>
      <pc:sldChg chg="del">
        <pc:chgData name="Roberto" userId="f2c5d9e3-e1cd-491b-8eea-425a4d9cf1c2" providerId="ADAL" clId="{B309E2CD-C4E6-41C7-9A98-FD0D4A4154AD}" dt="2024-10-29T18:11:23.776" v="1" actId="47"/>
        <pc:sldMkLst>
          <pc:docMk/>
          <pc:sldMk cId="100376775" sldId="312"/>
        </pc:sldMkLst>
      </pc:sldChg>
    </pc:docChg>
  </pc:docChgLst>
  <pc:docChgLst>
    <pc:chgData name="Roberto" userId="f2c5d9e3-e1cd-491b-8eea-425a4d9cf1c2" providerId="ADAL" clId="{BC2F7E67-0125-4315-8800-658F91E44286}"/>
    <pc:docChg chg="undo custSel addSld modSld sldOrd">
      <pc:chgData name="Roberto" userId="f2c5d9e3-e1cd-491b-8eea-425a4d9cf1c2" providerId="ADAL" clId="{BC2F7E67-0125-4315-8800-658F91E44286}" dt="2024-12-30T18:39:20.561" v="752" actId="20577"/>
      <pc:docMkLst>
        <pc:docMk/>
      </pc:docMkLst>
      <pc:sldChg chg="modSp add mod">
        <pc:chgData name="Roberto" userId="f2c5d9e3-e1cd-491b-8eea-425a4d9cf1c2" providerId="ADAL" clId="{BC2F7E67-0125-4315-8800-658F91E44286}" dt="2024-12-30T18:08:33.298" v="137" actId="20577"/>
        <pc:sldMkLst>
          <pc:docMk/>
          <pc:sldMk cId="4255149469" sldId="318"/>
        </pc:sldMkLst>
        <pc:spChg chg="mod">
          <ac:chgData name="Roberto" userId="f2c5d9e3-e1cd-491b-8eea-425a4d9cf1c2" providerId="ADAL" clId="{BC2F7E67-0125-4315-8800-658F91E44286}" dt="2024-12-27T23:23:14.856" v="14" actId="20577"/>
          <ac:spMkLst>
            <pc:docMk/>
            <pc:sldMk cId="4255149469" sldId="318"/>
            <ac:spMk id="2" creationId="{133F307D-4CB2-4C31-85E7-217B1FF7D0F2}"/>
          </ac:spMkLst>
        </pc:spChg>
        <pc:spChg chg="mod">
          <ac:chgData name="Roberto" userId="f2c5d9e3-e1cd-491b-8eea-425a4d9cf1c2" providerId="ADAL" clId="{BC2F7E67-0125-4315-8800-658F91E44286}" dt="2024-12-30T18:08:33.298" v="137" actId="20577"/>
          <ac:spMkLst>
            <pc:docMk/>
            <pc:sldMk cId="4255149469" sldId="318"/>
            <ac:spMk id="3" creationId="{37171EB8-4018-41EA-BCEF-63AEA408F6BD}"/>
          </ac:spMkLst>
        </pc:spChg>
      </pc:sldChg>
      <pc:sldChg chg="addSp delSp modSp mod ord">
        <pc:chgData name="Roberto" userId="f2c5d9e3-e1cd-491b-8eea-425a4d9cf1c2" providerId="ADAL" clId="{BC2F7E67-0125-4315-8800-658F91E44286}" dt="2024-12-30T18:16:16.475" v="300" actId="113"/>
        <pc:sldMkLst>
          <pc:docMk/>
          <pc:sldMk cId="3663293721" sldId="319"/>
        </pc:sldMkLst>
        <pc:spChg chg="mod">
          <ac:chgData name="Roberto" userId="f2c5d9e3-e1cd-491b-8eea-425a4d9cf1c2" providerId="ADAL" clId="{BC2F7E67-0125-4315-8800-658F91E44286}" dt="2024-12-30T18:13:32.934" v="275" actId="27636"/>
          <ac:spMkLst>
            <pc:docMk/>
            <pc:sldMk cId="3663293721" sldId="319"/>
            <ac:spMk id="2" creationId="{4C9899B7-DD7E-4ADC-9274-3973C45BB44D}"/>
          </ac:spMkLst>
        </pc:spChg>
        <pc:spChg chg="del">
          <ac:chgData name="Roberto" userId="f2c5d9e3-e1cd-491b-8eea-425a4d9cf1c2" providerId="ADAL" clId="{BC2F7E67-0125-4315-8800-658F91E44286}" dt="2024-12-30T18:09:32.164" v="205" actId="478"/>
          <ac:spMkLst>
            <pc:docMk/>
            <pc:sldMk cId="3663293721" sldId="319"/>
            <ac:spMk id="6" creationId="{510D5600-787A-4682-9B2B-C906DA31CD05}"/>
          </ac:spMkLst>
        </pc:spChg>
        <pc:spChg chg="mod">
          <ac:chgData name="Roberto" userId="f2c5d9e3-e1cd-491b-8eea-425a4d9cf1c2" providerId="ADAL" clId="{BC2F7E67-0125-4315-8800-658F91E44286}" dt="2024-12-30T18:15:56.675" v="295" actId="14100"/>
          <ac:spMkLst>
            <pc:docMk/>
            <pc:sldMk cId="3663293721" sldId="319"/>
            <ac:spMk id="8" creationId="{F37D9BE6-909A-4C7F-BBE0-DD254B394C50}"/>
          </ac:spMkLst>
        </pc:spChg>
        <pc:spChg chg="del">
          <ac:chgData name="Roberto" userId="f2c5d9e3-e1cd-491b-8eea-425a4d9cf1c2" providerId="ADAL" clId="{BC2F7E67-0125-4315-8800-658F91E44286}" dt="2024-12-30T18:11:01.677" v="217" actId="478"/>
          <ac:spMkLst>
            <pc:docMk/>
            <pc:sldMk cId="3663293721" sldId="319"/>
            <ac:spMk id="9" creationId="{97B92DA1-B7C0-48A3-B370-A924CCC37CFE}"/>
          </ac:spMkLst>
        </pc:spChg>
        <pc:spChg chg="del">
          <ac:chgData name="Roberto" userId="f2c5d9e3-e1cd-491b-8eea-425a4d9cf1c2" providerId="ADAL" clId="{BC2F7E67-0125-4315-8800-658F91E44286}" dt="2024-12-30T18:09:35.025" v="206" actId="478"/>
          <ac:spMkLst>
            <pc:docMk/>
            <pc:sldMk cId="3663293721" sldId="319"/>
            <ac:spMk id="10" creationId="{53FF8752-84A6-40F4-ACC5-61E0B0A75004}"/>
          </ac:spMkLst>
        </pc:spChg>
        <pc:spChg chg="add mod">
          <ac:chgData name="Roberto" userId="f2c5d9e3-e1cd-491b-8eea-425a4d9cf1c2" providerId="ADAL" clId="{BC2F7E67-0125-4315-8800-658F91E44286}" dt="2024-12-30T18:16:16.475" v="300" actId="113"/>
          <ac:spMkLst>
            <pc:docMk/>
            <pc:sldMk cId="3663293721" sldId="319"/>
            <ac:spMk id="12" creationId="{FD702107-2445-41C5-903F-FF6B7D207B4D}"/>
          </ac:spMkLst>
        </pc:spChg>
        <pc:picChg chg="del">
          <ac:chgData name="Roberto" userId="f2c5d9e3-e1cd-491b-8eea-425a4d9cf1c2" providerId="ADAL" clId="{BC2F7E67-0125-4315-8800-658F91E44286}" dt="2024-12-30T18:10:47.861" v="215" actId="478"/>
          <ac:picMkLst>
            <pc:docMk/>
            <pc:sldMk cId="3663293721" sldId="319"/>
            <ac:picMk id="11" creationId="{99AB46B0-5298-45FD-8770-AC0F929535BA}"/>
          </ac:picMkLst>
        </pc:picChg>
      </pc:sldChg>
      <pc:sldChg chg="add">
        <pc:chgData name="Roberto" userId="f2c5d9e3-e1cd-491b-8eea-425a4d9cf1c2" providerId="ADAL" clId="{BC2F7E67-0125-4315-8800-658F91E44286}" dt="2024-12-27T23:16:09.801" v="0" actId="2890"/>
        <pc:sldMkLst>
          <pc:docMk/>
          <pc:sldMk cId="192024675" sldId="320"/>
        </pc:sldMkLst>
      </pc:sldChg>
      <pc:sldChg chg="addSp modSp add mod ord">
        <pc:chgData name="Roberto" userId="f2c5d9e3-e1cd-491b-8eea-425a4d9cf1c2" providerId="ADAL" clId="{BC2F7E67-0125-4315-8800-658F91E44286}" dt="2024-12-30T18:30:17.376" v="465" actId="20577"/>
        <pc:sldMkLst>
          <pc:docMk/>
          <pc:sldMk cId="2529767963" sldId="321"/>
        </pc:sldMkLst>
        <pc:spChg chg="mod">
          <ac:chgData name="Roberto" userId="f2c5d9e3-e1cd-491b-8eea-425a4d9cf1c2" providerId="ADAL" clId="{BC2F7E67-0125-4315-8800-658F91E44286}" dt="2024-12-30T18:30:17.376" v="465" actId="20577"/>
          <ac:spMkLst>
            <pc:docMk/>
            <pc:sldMk cId="2529767963" sldId="321"/>
            <ac:spMk id="2" creationId="{133F307D-4CB2-4C31-85E7-217B1FF7D0F2}"/>
          </ac:spMkLst>
        </pc:spChg>
        <pc:spChg chg="mod">
          <ac:chgData name="Roberto" userId="f2c5d9e3-e1cd-491b-8eea-425a4d9cf1c2" providerId="ADAL" clId="{BC2F7E67-0125-4315-8800-658F91E44286}" dt="2024-12-30T18:27:12.876" v="364" actId="20577"/>
          <ac:spMkLst>
            <pc:docMk/>
            <pc:sldMk cId="2529767963" sldId="321"/>
            <ac:spMk id="3" creationId="{37171EB8-4018-41EA-BCEF-63AEA408F6BD}"/>
          </ac:spMkLst>
        </pc:spChg>
        <pc:spChg chg="add">
          <ac:chgData name="Roberto" userId="f2c5d9e3-e1cd-491b-8eea-425a4d9cf1c2" providerId="ADAL" clId="{BC2F7E67-0125-4315-8800-658F91E44286}" dt="2024-12-30T18:27:25.425" v="365" actId="11529"/>
          <ac:spMkLst>
            <pc:docMk/>
            <pc:sldMk cId="2529767963" sldId="321"/>
            <ac:spMk id="8" creationId="{19D0928B-E598-4374-995E-FAE7EA676088}"/>
          </ac:spMkLst>
        </pc:spChg>
        <pc:spChg chg="add mod">
          <ac:chgData name="Roberto" userId="f2c5d9e3-e1cd-491b-8eea-425a4d9cf1c2" providerId="ADAL" clId="{BC2F7E67-0125-4315-8800-658F91E44286}" dt="2024-12-30T18:28:06.421" v="373" actId="208"/>
          <ac:spMkLst>
            <pc:docMk/>
            <pc:sldMk cId="2529767963" sldId="321"/>
            <ac:spMk id="9" creationId="{BD73738A-61FF-4032-8C59-A66131E29693}"/>
          </ac:spMkLst>
        </pc:spChg>
        <pc:spChg chg="add mod">
          <ac:chgData name="Roberto" userId="f2c5d9e3-e1cd-491b-8eea-425a4d9cf1c2" providerId="ADAL" clId="{BC2F7E67-0125-4315-8800-658F91E44286}" dt="2024-12-30T18:29:46.569" v="459" actId="20577"/>
          <ac:spMkLst>
            <pc:docMk/>
            <pc:sldMk cId="2529767963" sldId="321"/>
            <ac:spMk id="10" creationId="{E3E51C6E-D183-4579-AF53-663E01ACAED5}"/>
          </ac:spMkLst>
        </pc:spChg>
        <pc:picChg chg="add mod">
          <ac:chgData name="Roberto" userId="f2c5d9e3-e1cd-491b-8eea-425a4d9cf1c2" providerId="ADAL" clId="{BC2F7E67-0125-4315-8800-658F91E44286}" dt="2024-12-30T18:18:07.695" v="360" actId="1076"/>
          <ac:picMkLst>
            <pc:docMk/>
            <pc:sldMk cId="2529767963" sldId="321"/>
            <ac:picMk id="5" creationId="{68BF21DF-B3FA-449E-B51F-B48773856DBB}"/>
          </ac:picMkLst>
        </pc:picChg>
        <pc:picChg chg="add mod">
          <ac:chgData name="Roberto" userId="f2c5d9e3-e1cd-491b-8eea-425a4d9cf1c2" providerId="ADAL" clId="{BC2F7E67-0125-4315-8800-658F91E44286}" dt="2024-12-30T18:27:40.921" v="368" actId="1076"/>
          <ac:picMkLst>
            <pc:docMk/>
            <pc:sldMk cId="2529767963" sldId="321"/>
            <ac:picMk id="7" creationId="{594BB38D-D36C-4F93-B7F8-EDD49203287F}"/>
          </ac:picMkLst>
        </pc:picChg>
      </pc:sldChg>
      <pc:sldChg chg="addSp modSp add mod">
        <pc:chgData name="Roberto" userId="f2c5d9e3-e1cd-491b-8eea-425a4d9cf1c2" providerId="ADAL" clId="{BC2F7E67-0125-4315-8800-658F91E44286}" dt="2024-12-30T18:36:28.097" v="575" actId="20577"/>
        <pc:sldMkLst>
          <pc:docMk/>
          <pc:sldMk cId="392191582" sldId="322"/>
        </pc:sldMkLst>
        <pc:spChg chg="mod">
          <ac:chgData name="Roberto" userId="f2c5d9e3-e1cd-491b-8eea-425a4d9cf1c2" providerId="ADAL" clId="{BC2F7E67-0125-4315-8800-658F91E44286}" dt="2024-12-30T18:36:28.097" v="575" actId="20577"/>
          <ac:spMkLst>
            <pc:docMk/>
            <pc:sldMk cId="392191582" sldId="322"/>
            <ac:spMk id="2" creationId="{4C9899B7-DD7E-4ADC-9274-3973C45BB44D}"/>
          </ac:spMkLst>
        </pc:spChg>
        <pc:spChg chg="add mod">
          <ac:chgData name="Roberto" userId="f2c5d9e3-e1cd-491b-8eea-425a4d9cf1c2" providerId="ADAL" clId="{BC2F7E67-0125-4315-8800-658F91E44286}" dt="2024-12-30T18:36:09.018" v="569" actId="1076"/>
          <ac:spMkLst>
            <pc:docMk/>
            <pc:sldMk cId="392191582" sldId="322"/>
            <ac:spMk id="5" creationId="{300AEF89-DF91-4A4C-B561-E99E1F0FF3E2}"/>
          </ac:spMkLst>
        </pc:spChg>
        <pc:spChg chg="mod">
          <ac:chgData name="Roberto" userId="f2c5d9e3-e1cd-491b-8eea-425a4d9cf1c2" providerId="ADAL" clId="{BC2F7E67-0125-4315-8800-658F91E44286}" dt="2024-12-30T18:36:15.611" v="574" actId="20577"/>
          <ac:spMkLst>
            <pc:docMk/>
            <pc:sldMk cId="392191582" sldId="322"/>
            <ac:spMk id="8" creationId="{F37D9BE6-909A-4C7F-BBE0-DD254B394C50}"/>
          </ac:spMkLst>
        </pc:spChg>
        <pc:spChg chg="mod">
          <ac:chgData name="Roberto" userId="f2c5d9e3-e1cd-491b-8eea-425a4d9cf1c2" providerId="ADAL" clId="{BC2F7E67-0125-4315-8800-658F91E44286}" dt="2024-12-30T18:33:24.345" v="531" actId="113"/>
          <ac:spMkLst>
            <pc:docMk/>
            <pc:sldMk cId="392191582" sldId="322"/>
            <ac:spMk id="12" creationId="{FD702107-2445-41C5-903F-FF6B7D207B4D}"/>
          </ac:spMkLst>
        </pc:spChg>
      </pc:sldChg>
      <pc:sldChg chg="addSp modSp add mod ord">
        <pc:chgData name="Roberto" userId="f2c5d9e3-e1cd-491b-8eea-425a4d9cf1c2" providerId="ADAL" clId="{BC2F7E67-0125-4315-8800-658F91E44286}" dt="2024-12-30T18:39:20.561" v="752" actId="20577"/>
        <pc:sldMkLst>
          <pc:docMk/>
          <pc:sldMk cId="3790366653" sldId="323"/>
        </pc:sldMkLst>
        <pc:spChg chg="mod">
          <ac:chgData name="Roberto" userId="f2c5d9e3-e1cd-491b-8eea-425a4d9cf1c2" providerId="ADAL" clId="{BC2F7E67-0125-4315-8800-658F91E44286}" dt="2024-12-30T18:39:20.561" v="752" actId="20577"/>
          <ac:spMkLst>
            <pc:docMk/>
            <pc:sldMk cId="3790366653" sldId="323"/>
            <ac:spMk id="3" creationId="{37171EB8-4018-41EA-BCEF-63AEA408F6BD}"/>
          </ac:spMkLst>
        </pc:spChg>
        <pc:spChg chg="add mod">
          <ac:chgData name="Roberto" userId="f2c5d9e3-e1cd-491b-8eea-425a4d9cf1c2" providerId="ADAL" clId="{BC2F7E67-0125-4315-8800-658F91E44286}" dt="2024-12-30T18:39:16.086" v="751" actId="20577"/>
          <ac:spMkLst>
            <pc:docMk/>
            <pc:sldMk cId="3790366653" sldId="323"/>
            <ac:spMk id="4" creationId="{C3DC15AB-C8FA-42B2-8887-1D2E7EB743B8}"/>
          </ac:spMkLst>
        </pc:spChg>
      </pc:sldChg>
    </pc:docChg>
  </pc:docChgLst>
  <pc:docChgLst>
    <pc:chgData name="Roberto" userId="f2c5d9e3-e1cd-491b-8eea-425a4d9cf1c2" providerId="ADAL" clId="{5F996EF8-9287-45B3-8534-966643FB6E1E}"/>
    <pc:docChg chg="undo custSel addSld delSld modSld sldOrd">
      <pc:chgData name="Roberto" userId="f2c5d9e3-e1cd-491b-8eea-425a4d9cf1c2" providerId="ADAL" clId="{5F996EF8-9287-45B3-8534-966643FB6E1E}" dt="2024-10-18T18:43:20.355" v="531" actId="47"/>
      <pc:docMkLst>
        <pc:docMk/>
      </pc:docMkLst>
      <pc:sldChg chg="addSp delSp modSp mod setBg">
        <pc:chgData name="Roberto" userId="f2c5d9e3-e1cd-491b-8eea-425a4d9cf1c2" providerId="ADAL" clId="{5F996EF8-9287-45B3-8534-966643FB6E1E}" dt="2024-10-11T20:19:34.836" v="11" actId="26606"/>
        <pc:sldMkLst>
          <pc:docMk/>
          <pc:sldMk cId="1414689905" sldId="256"/>
        </pc:sldMkLst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2" creationId="{11664D49-6B6E-4DF3-846D-A8C80EAE4F59}"/>
          </ac:spMkLst>
        </pc:spChg>
        <pc:spChg chg="mo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3" creationId="{D9F6BC5E-FE6D-4B71-BE58-54E0DA514A99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9" creationId="{8555C5B3-193A-4749-9AFD-682E53CDDE8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1" creationId="{2EAE06A6-F76A-41C9-827A-C561B004485C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3" creationId="{89F9D4E8-0639-444B-949B-9518585061AF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5" creationId="{7E3DA7A2-ED70-4BBA-AB72-00AD461FA405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7" creationId="{FC485432-3647-4218-B5D3-15D3FA222B13}"/>
          </ac:spMkLst>
        </pc:spChg>
        <pc:spChg chg="add">
          <ac:chgData name="Roberto" userId="f2c5d9e3-e1cd-491b-8eea-425a4d9cf1c2" providerId="ADAL" clId="{5F996EF8-9287-45B3-8534-966643FB6E1E}" dt="2024-10-11T20:19:34.836" v="11" actId="26606"/>
          <ac:spMkLst>
            <pc:docMk/>
            <pc:sldMk cId="1414689905" sldId="256"/>
            <ac:spMk id="19" creationId="{F4AFDDCA-6ABA-4D23-8A5C-1BF0F4308148}"/>
          </ac:spMkLst>
        </pc:spChg>
        <pc:picChg chg="mod">
          <ac:chgData name="Roberto" userId="f2c5d9e3-e1cd-491b-8eea-425a4d9cf1c2" providerId="ADAL" clId="{5F996EF8-9287-45B3-8534-966643FB6E1E}" dt="2024-10-11T20:19:34.836" v="11" actId="26606"/>
          <ac:picMkLst>
            <pc:docMk/>
            <pc:sldMk cId="1414689905" sldId="256"/>
            <ac:picMk id="4" creationId="{3868BC55-F96F-4E26-9298-1695CA0AA75B}"/>
          </ac:picMkLst>
        </pc:picChg>
        <pc:picChg chg="add del">
          <ac:chgData name="Roberto" userId="f2c5d9e3-e1cd-491b-8eea-425a4d9cf1c2" providerId="ADAL" clId="{5F996EF8-9287-45B3-8534-966643FB6E1E}" dt="2024-10-11T20:18:49.125" v="1" actId="22"/>
          <ac:picMkLst>
            <pc:docMk/>
            <pc:sldMk cId="1414689905" sldId="256"/>
            <ac:picMk id="6" creationId="{3FCE6390-095C-47E4-B9E2-41F94DAF9671}"/>
          </ac:picMkLst>
        </pc:picChg>
      </pc:sldChg>
      <pc:sldChg chg="modSp mod">
        <pc:chgData name="Roberto" userId="f2c5d9e3-e1cd-491b-8eea-425a4d9cf1c2" providerId="ADAL" clId="{5F996EF8-9287-45B3-8534-966643FB6E1E}" dt="2024-10-11T20:19:46.144" v="12" actId="313"/>
        <pc:sldMkLst>
          <pc:docMk/>
          <pc:sldMk cId="870749864" sldId="258"/>
        </pc:sldMkLst>
        <pc:spChg chg="mod">
          <ac:chgData name="Roberto" userId="f2c5d9e3-e1cd-491b-8eea-425a4d9cf1c2" providerId="ADAL" clId="{5F996EF8-9287-45B3-8534-966643FB6E1E}" dt="2024-10-11T20:19:46.144" v="12" actId="313"/>
          <ac:spMkLst>
            <pc:docMk/>
            <pc:sldMk cId="870749864" sldId="258"/>
            <ac:spMk id="3" creationId="{19F5DAAC-0683-4A2E-893F-5EC3FD6015B3}"/>
          </ac:spMkLst>
        </pc:spChg>
      </pc:sldChg>
      <pc:sldChg chg="modSp mod">
        <pc:chgData name="Roberto" userId="f2c5d9e3-e1cd-491b-8eea-425a4d9cf1c2" providerId="ADAL" clId="{5F996EF8-9287-45B3-8534-966643FB6E1E}" dt="2024-10-11T20:20:46.896" v="14" actId="403"/>
        <pc:sldMkLst>
          <pc:docMk/>
          <pc:sldMk cId="4213354273" sldId="261"/>
        </pc:sldMkLst>
        <pc:spChg chg="mod">
          <ac:chgData name="Roberto" userId="f2c5d9e3-e1cd-491b-8eea-425a4d9cf1c2" providerId="ADAL" clId="{5F996EF8-9287-45B3-8534-966643FB6E1E}" dt="2024-10-11T20:20:43.510" v="13" actId="403"/>
          <ac:spMkLst>
            <pc:docMk/>
            <pc:sldMk cId="4213354273" sldId="261"/>
            <ac:spMk id="4" creationId="{6CCE006D-57B9-4980-9EE2-8B9E66A34AC5}"/>
          </ac:spMkLst>
        </pc:spChg>
        <pc:spChg chg="mod">
          <ac:chgData name="Roberto" userId="f2c5d9e3-e1cd-491b-8eea-425a4d9cf1c2" providerId="ADAL" clId="{5F996EF8-9287-45B3-8534-966643FB6E1E}" dt="2024-10-11T20:20:46.896" v="14" actId="403"/>
          <ac:spMkLst>
            <pc:docMk/>
            <pc:sldMk cId="4213354273" sldId="261"/>
            <ac:spMk id="5" creationId="{6AD619A9-6494-437A-A860-DA1C46AE433E}"/>
          </ac:spMkLst>
        </pc:spChg>
      </pc:sldChg>
      <pc:sldChg chg="ord">
        <pc:chgData name="Roberto" userId="f2c5d9e3-e1cd-491b-8eea-425a4d9cf1c2" providerId="ADAL" clId="{5F996EF8-9287-45B3-8534-966643FB6E1E}" dt="2024-10-11T20:19:05.633" v="3"/>
        <pc:sldMkLst>
          <pc:docMk/>
          <pc:sldMk cId="2810335309" sldId="269"/>
        </pc:sldMkLst>
      </pc:sldChg>
      <pc:sldChg chg="modSp add mod ord">
        <pc:chgData name="Roberto" userId="f2c5d9e3-e1cd-491b-8eea-425a4d9cf1c2" providerId="ADAL" clId="{5F996EF8-9287-45B3-8534-966643FB6E1E}" dt="2024-10-11T20:40:35.704" v="143" actId="20577"/>
        <pc:sldMkLst>
          <pc:docMk/>
          <pc:sldMk cId="784046162" sldId="270"/>
        </pc:sldMkLst>
        <pc:spChg chg="mod">
          <ac:chgData name="Roberto" userId="f2c5d9e3-e1cd-491b-8eea-425a4d9cf1c2" providerId="ADAL" clId="{5F996EF8-9287-45B3-8534-966643FB6E1E}" dt="2024-10-11T20:40:35.704" v="143" actId="20577"/>
          <ac:spMkLst>
            <pc:docMk/>
            <pc:sldMk cId="784046162" sldId="270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5F996EF8-9287-45B3-8534-966643FB6E1E}" dt="2024-10-11T20:34:10.300" v="78" actId="1076"/>
        <pc:sldMkLst>
          <pc:docMk/>
          <pc:sldMk cId="3545352442" sldId="271"/>
        </pc:sldMkLst>
        <pc:spChg chg="mod">
          <ac:chgData name="Roberto" userId="f2c5d9e3-e1cd-491b-8eea-425a4d9cf1c2" providerId="ADAL" clId="{5F996EF8-9287-45B3-8534-966643FB6E1E}" dt="2024-10-11T20:34:10.300" v="78" actId="1076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1T20:30:31.379" v="44" actId="20577"/>
          <ac:spMkLst>
            <pc:docMk/>
            <pc:sldMk cId="3545352442" sldId="271"/>
            <ac:spMk id="3" creationId="{53F2976E-CBC3-4F36-876C-100554C5DC46}"/>
          </ac:spMkLst>
        </pc:spChg>
        <pc:spChg chg="del">
          <ac:chgData name="Roberto" userId="f2c5d9e3-e1cd-491b-8eea-425a4d9cf1c2" providerId="ADAL" clId="{5F996EF8-9287-45B3-8534-966643FB6E1E}" dt="2024-10-11T20:30:43.988" v="45" actId="478"/>
          <ac:spMkLst>
            <pc:docMk/>
            <pc:sldMk cId="3545352442" sldId="271"/>
            <ac:spMk id="6" creationId="{37A998B5-3B0D-4620-962E-26D2F5E75A20}"/>
          </ac:spMkLst>
        </pc:spChg>
        <pc:spChg chg="mod">
          <ac:chgData name="Roberto" userId="f2c5d9e3-e1cd-491b-8eea-425a4d9cf1c2" providerId="ADAL" clId="{5F996EF8-9287-45B3-8534-966643FB6E1E}" dt="2024-10-11T20:32:55.713" v="76" actId="6549"/>
          <ac:spMkLst>
            <pc:docMk/>
            <pc:sldMk cId="3545352442" sldId="271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1T20:32:51.357" v="75" actId="6549"/>
          <ac:spMkLst>
            <pc:docMk/>
            <pc:sldMk cId="3545352442" sldId="271"/>
            <ac:spMk id="10" creationId="{0E90986B-8371-4616-A890-A3D6552F5A93}"/>
          </ac:spMkLst>
        </pc:spChg>
        <pc:picChg chg="add mod">
          <ac:chgData name="Roberto" userId="f2c5d9e3-e1cd-491b-8eea-425a4d9cf1c2" providerId="ADAL" clId="{5F996EF8-9287-45B3-8534-966643FB6E1E}" dt="2024-10-11T20:32:06.324" v="58" actId="1076"/>
          <ac:picMkLst>
            <pc:docMk/>
            <pc:sldMk cId="3545352442" sldId="271"/>
            <ac:picMk id="11" creationId="{3113FB64-EB63-4314-A60A-6D6B7721AD0D}"/>
          </ac:picMkLst>
        </pc:picChg>
      </pc:sldChg>
      <pc:sldChg chg="addSp delSp modSp add mod">
        <pc:chgData name="Roberto" userId="f2c5d9e3-e1cd-491b-8eea-425a4d9cf1c2" providerId="ADAL" clId="{5F996EF8-9287-45B3-8534-966643FB6E1E}" dt="2024-10-18T18:02:51.456" v="149" actId="1076"/>
        <pc:sldMkLst>
          <pc:docMk/>
          <pc:sldMk cId="3712016535" sldId="272"/>
        </pc:sldMkLst>
        <pc:spChg chg="mod">
          <ac:chgData name="Roberto" userId="f2c5d9e3-e1cd-491b-8eea-425a4d9cf1c2" providerId="ADAL" clId="{5F996EF8-9287-45B3-8534-966643FB6E1E}" dt="2024-10-11T20:38:33.212" v="116" actId="1076"/>
          <ac:spMkLst>
            <pc:docMk/>
            <pc:sldMk cId="3712016535" sldId="272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2:40.805" v="147" actId="1582"/>
          <ac:spMkLst>
            <pc:docMk/>
            <pc:sldMk cId="3712016535" sldId="272"/>
            <ac:spMk id="4" creationId="{F1FFA4CA-6960-4D92-8EDE-6C8E1F9E1614}"/>
          </ac:spMkLst>
        </pc:spChg>
        <pc:spChg chg="mod">
          <ac:chgData name="Roberto" userId="f2c5d9e3-e1cd-491b-8eea-425a4d9cf1c2" providerId="ADAL" clId="{5F996EF8-9287-45B3-8534-966643FB6E1E}" dt="2024-10-11T20:38:22.150" v="115" actId="207"/>
          <ac:spMkLst>
            <pc:docMk/>
            <pc:sldMk cId="3712016535" sldId="272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1T20:37:26.914" v="88" actId="478"/>
          <ac:spMkLst>
            <pc:docMk/>
            <pc:sldMk cId="3712016535" sldId="272"/>
            <ac:spMk id="10" creationId="{0E90986B-8371-4616-A890-A3D6552F5A93}"/>
          </ac:spMkLst>
        </pc:spChg>
        <pc:spChg chg="add mod">
          <ac:chgData name="Roberto" userId="f2c5d9e3-e1cd-491b-8eea-425a4d9cf1c2" providerId="ADAL" clId="{5F996EF8-9287-45B3-8534-966643FB6E1E}" dt="2024-10-11T20:38:47.936" v="119" actId="14100"/>
          <ac:spMkLst>
            <pc:docMk/>
            <pc:sldMk cId="3712016535" sldId="272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2:51.456" v="149" actId="1076"/>
          <ac:spMkLst>
            <pc:docMk/>
            <pc:sldMk cId="3712016535" sldId="272"/>
            <ac:spMk id="14" creationId="{9737F4B7-C3B0-430E-BD9D-E8E6559E6CBA}"/>
          </ac:spMkLst>
        </pc:spChg>
      </pc:sldChg>
      <pc:sldChg chg="addSp modSp add mod">
        <pc:chgData name="Roberto" userId="f2c5d9e3-e1cd-491b-8eea-425a4d9cf1c2" providerId="ADAL" clId="{5F996EF8-9287-45B3-8534-966643FB6E1E}" dt="2024-10-18T18:04:18.787" v="152" actId="1076"/>
        <pc:sldMkLst>
          <pc:docMk/>
          <pc:sldMk cId="2235053322" sldId="273"/>
        </pc:sldMkLst>
        <pc:spChg chg="mod">
          <ac:chgData name="Roberto" userId="f2c5d9e3-e1cd-491b-8eea-425a4d9cf1c2" providerId="ADAL" clId="{5F996EF8-9287-45B3-8534-966643FB6E1E}" dt="2024-10-11T20:39:02.252" v="121" actId="20577"/>
          <ac:spMkLst>
            <pc:docMk/>
            <pc:sldMk cId="2235053322" sldId="273"/>
            <ac:spMk id="3" creationId="{53F2976E-CBC3-4F36-876C-100554C5DC46}"/>
          </ac:spMkLst>
        </pc:spChg>
        <pc:spChg chg="add mod">
          <ac:chgData name="Roberto" userId="f2c5d9e3-e1cd-491b-8eea-425a4d9cf1c2" providerId="ADAL" clId="{5F996EF8-9287-45B3-8534-966643FB6E1E}" dt="2024-10-18T18:04:12.002" v="151" actId="1076"/>
          <ac:spMkLst>
            <pc:docMk/>
            <pc:sldMk cId="2235053322" sldId="273"/>
            <ac:spMk id="10" creationId="{5D810E3E-41E1-4BF9-A624-51E7B6895E84}"/>
          </ac:spMkLst>
        </pc:spChg>
        <pc:spChg chg="mod">
          <ac:chgData name="Roberto" userId="f2c5d9e3-e1cd-491b-8eea-425a4d9cf1c2" providerId="ADAL" clId="{5F996EF8-9287-45B3-8534-966643FB6E1E}" dt="2024-10-11T20:39:44.975" v="138" actId="20577"/>
          <ac:spMkLst>
            <pc:docMk/>
            <pc:sldMk cId="2235053322" sldId="273"/>
            <ac:spMk id="12" creationId="{5F6EC2CF-0D12-4DAE-B195-FDD7DA93C4E0}"/>
          </ac:spMkLst>
        </pc:spChg>
        <pc:spChg chg="add mod">
          <ac:chgData name="Roberto" userId="f2c5d9e3-e1cd-491b-8eea-425a4d9cf1c2" providerId="ADAL" clId="{5F996EF8-9287-45B3-8534-966643FB6E1E}" dt="2024-10-18T18:04:18.787" v="152" actId="1076"/>
          <ac:spMkLst>
            <pc:docMk/>
            <pc:sldMk cId="2235053322" sldId="273"/>
            <ac:spMk id="14" creationId="{A30A832B-B5E1-4152-B419-AF840B17E760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31:01.964" v="295" actId="6549"/>
        <pc:sldMkLst>
          <pc:docMk/>
          <pc:sldMk cId="2397959521" sldId="274"/>
        </pc:sldMkLst>
        <pc:spChg chg="mod">
          <ac:chgData name="Roberto" userId="f2c5d9e3-e1cd-491b-8eea-425a4d9cf1c2" providerId="ADAL" clId="{5F996EF8-9287-45B3-8534-966643FB6E1E}" dt="2024-10-18T18:17:50.308" v="212" actId="1076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F996EF8-9287-45B3-8534-966643FB6E1E}" dt="2024-10-18T18:27:16.852" v="278" actId="313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1:01.964" v="295" actId="6549"/>
          <ac:spMkLst>
            <pc:docMk/>
            <pc:sldMk cId="2397959521" sldId="274"/>
            <ac:spMk id="8" creationId="{2990C0E0-B9D0-44D4-9632-745FC438C08A}"/>
          </ac:spMkLst>
        </pc:spChg>
        <pc:spChg chg="del">
          <ac:chgData name="Roberto" userId="f2c5d9e3-e1cd-491b-8eea-425a4d9cf1c2" providerId="ADAL" clId="{5F996EF8-9287-45B3-8534-966643FB6E1E}" dt="2024-10-18T18:17:21.887" v="209" actId="478"/>
          <ac:spMkLst>
            <pc:docMk/>
            <pc:sldMk cId="2397959521" sldId="274"/>
            <ac:spMk id="10" creationId="{5D810E3E-41E1-4BF9-A624-51E7B6895E84}"/>
          </ac:spMkLst>
        </pc:spChg>
        <pc:spChg chg="del">
          <ac:chgData name="Roberto" userId="f2c5d9e3-e1cd-491b-8eea-425a4d9cf1c2" providerId="ADAL" clId="{5F996EF8-9287-45B3-8534-966643FB6E1E}" dt="2024-10-18T18:14:25.123" v="154" actId="478"/>
          <ac:spMkLst>
            <pc:docMk/>
            <pc:sldMk cId="2397959521" sldId="274"/>
            <ac:spMk id="12" creationId="{5F6EC2CF-0D12-4DAE-B195-FDD7DA93C4E0}"/>
          </ac:spMkLst>
        </pc:spChg>
        <pc:spChg chg="del">
          <ac:chgData name="Roberto" userId="f2c5d9e3-e1cd-491b-8eea-425a4d9cf1c2" providerId="ADAL" clId="{5F996EF8-9287-45B3-8534-966643FB6E1E}" dt="2024-10-18T18:17:20.388" v="208" actId="478"/>
          <ac:spMkLst>
            <pc:docMk/>
            <pc:sldMk cId="2397959521" sldId="274"/>
            <ac:spMk id="14" creationId="{A30A832B-B5E1-4152-B419-AF840B17E760}"/>
          </ac:spMkLst>
        </pc:spChg>
        <pc:spChg chg="add mod">
          <ac:chgData name="Roberto" userId="f2c5d9e3-e1cd-491b-8eea-425a4d9cf1c2" providerId="ADAL" clId="{5F996EF8-9287-45B3-8534-966643FB6E1E}" dt="2024-10-18T18:17:56.527" v="214" actId="1076"/>
          <ac:spMkLst>
            <pc:docMk/>
            <pc:sldMk cId="2397959521" sldId="274"/>
            <ac:spMk id="15" creationId="{6458A20D-B4A1-40DB-AA0E-55B15F540A86}"/>
          </ac:spMkLst>
        </pc:spChg>
      </pc:sldChg>
      <pc:sldChg chg="addSp delSp modSp add mod">
        <pc:chgData name="Roberto" userId="f2c5d9e3-e1cd-491b-8eea-425a4d9cf1c2" providerId="ADAL" clId="{5F996EF8-9287-45B3-8534-966643FB6E1E}" dt="2024-10-18T18:42:45.142" v="520" actId="20577"/>
        <pc:sldMkLst>
          <pc:docMk/>
          <pc:sldMk cId="3705813819" sldId="275"/>
        </pc:sldMkLst>
        <pc:spChg chg="mod">
          <ac:chgData name="Roberto" userId="f2c5d9e3-e1cd-491b-8eea-425a4d9cf1c2" providerId="ADAL" clId="{5F996EF8-9287-45B3-8534-966643FB6E1E}" dt="2024-10-18T18:42:45.142" v="520" actId="20577"/>
          <ac:spMkLst>
            <pc:docMk/>
            <pc:sldMk cId="3705813819" sldId="275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0:55.466" v="294" actId="6549"/>
          <ac:spMkLst>
            <pc:docMk/>
            <pc:sldMk cId="3705813819" sldId="275"/>
            <ac:spMk id="8" creationId="{2990C0E0-B9D0-44D4-9632-745FC438C08A}"/>
          </ac:spMkLst>
        </pc:spChg>
        <pc:spChg chg="add mod">
          <ac:chgData name="Roberto" userId="f2c5d9e3-e1cd-491b-8eea-425a4d9cf1c2" providerId="ADAL" clId="{5F996EF8-9287-45B3-8534-966643FB6E1E}" dt="2024-10-18T18:29:45.026" v="286" actId="113"/>
          <ac:spMkLst>
            <pc:docMk/>
            <pc:sldMk cId="3705813819" sldId="275"/>
            <ac:spMk id="12" creationId="{E462926A-8A6B-4A9F-9989-97C027AA0708}"/>
          </ac:spMkLst>
        </pc:spChg>
        <pc:spChg chg="add mod">
          <ac:chgData name="Roberto" userId="f2c5d9e3-e1cd-491b-8eea-425a4d9cf1c2" providerId="ADAL" clId="{5F996EF8-9287-45B3-8534-966643FB6E1E}" dt="2024-10-18T18:30:02.779" v="289" actId="14100"/>
          <ac:spMkLst>
            <pc:docMk/>
            <pc:sldMk cId="3705813819" sldId="275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29:19.153" v="279" actId="478"/>
          <ac:spMkLst>
            <pc:docMk/>
            <pc:sldMk cId="3705813819" sldId="275"/>
            <ac:spMk id="15" creationId="{6458A20D-B4A1-40DB-AA0E-55B15F540A86}"/>
          </ac:spMkLst>
        </pc:spChg>
        <pc:spChg chg="add mod">
          <ac:chgData name="Roberto" userId="f2c5d9e3-e1cd-491b-8eea-425a4d9cf1c2" providerId="ADAL" clId="{5F996EF8-9287-45B3-8534-966643FB6E1E}" dt="2024-10-18T18:30:15.763" v="292" actId="14100"/>
          <ac:spMkLst>
            <pc:docMk/>
            <pc:sldMk cId="3705813819" sldId="275"/>
            <ac:spMk id="16" creationId="{1390FD78-4382-45EE-A029-313A1E6C18B5}"/>
          </ac:spMkLst>
        </pc:spChg>
      </pc:sldChg>
      <pc:sldChg chg="delSp modSp add mod">
        <pc:chgData name="Roberto" userId="f2c5d9e3-e1cd-491b-8eea-425a4d9cf1c2" providerId="ADAL" clId="{5F996EF8-9287-45B3-8534-966643FB6E1E}" dt="2024-10-18T18:42:50.558" v="521" actId="20577"/>
        <pc:sldMkLst>
          <pc:docMk/>
          <pc:sldMk cId="2408556848" sldId="276"/>
        </pc:sldMkLst>
        <pc:spChg chg="mod">
          <ac:chgData name="Roberto" userId="f2c5d9e3-e1cd-491b-8eea-425a4d9cf1c2" providerId="ADAL" clId="{5F996EF8-9287-45B3-8534-966643FB6E1E}" dt="2024-10-18T18:42:50.558" v="521" actId="20577"/>
          <ac:spMkLst>
            <pc:docMk/>
            <pc:sldMk cId="2408556848" sldId="276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5:51.594" v="377" actId="207"/>
          <ac:spMkLst>
            <pc:docMk/>
            <pc:sldMk cId="2408556848" sldId="276"/>
            <ac:spMk id="8" creationId="{2990C0E0-B9D0-44D4-9632-745FC438C08A}"/>
          </ac:spMkLst>
        </pc:spChg>
        <pc:spChg chg="mod">
          <ac:chgData name="Roberto" userId="f2c5d9e3-e1cd-491b-8eea-425a4d9cf1c2" providerId="ADAL" clId="{5F996EF8-9287-45B3-8534-966643FB6E1E}" dt="2024-10-18T18:36:07.312" v="380" actId="1076"/>
          <ac:spMkLst>
            <pc:docMk/>
            <pc:sldMk cId="2408556848" sldId="276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6:10.546" v="381" actId="1076"/>
          <ac:spMkLst>
            <pc:docMk/>
            <pc:sldMk cId="2408556848" sldId="276"/>
            <ac:spMk id="14" creationId="{47167497-C2E2-4B93-A98B-CAEA9A4000FE}"/>
          </ac:spMkLst>
        </pc:spChg>
        <pc:spChg chg="del">
          <ac:chgData name="Roberto" userId="f2c5d9e3-e1cd-491b-8eea-425a4d9cf1c2" providerId="ADAL" clId="{5F996EF8-9287-45B3-8534-966643FB6E1E}" dt="2024-10-18T18:36:33.906" v="422" actId="478"/>
          <ac:spMkLst>
            <pc:docMk/>
            <pc:sldMk cId="2408556848" sldId="276"/>
            <ac:spMk id="16" creationId="{1390FD78-4382-45EE-A029-313A1E6C18B5}"/>
          </ac:spMkLst>
        </pc:spChg>
      </pc:sldChg>
      <pc:sldChg chg="modSp add mod">
        <pc:chgData name="Roberto" userId="f2c5d9e3-e1cd-491b-8eea-425a4d9cf1c2" providerId="ADAL" clId="{5F996EF8-9287-45B3-8534-966643FB6E1E}" dt="2024-10-18T18:43:01.121" v="527" actId="20577"/>
        <pc:sldMkLst>
          <pc:docMk/>
          <pc:sldMk cId="1206512156" sldId="277"/>
        </pc:sldMkLst>
        <pc:spChg chg="mod">
          <ac:chgData name="Roberto" userId="f2c5d9e3-e1cd-491b-8eea-425a4d9cf1c2" providerId="ADAL" clId="{5F996EF8-9287-45B3-8534-966643FB6E1E}" dt="2024-10-18T18:43:01.121" v="527" actId="20577"/>
          <ac:spMkLst>
            <pc:docMk/>
            <pc:sldMk cId="1206512156" sldId="277"/>
            <ac:spMk id="3" creationId="{53F2976E-CBC3-4F36-876C-100554C5DC46}"/>
          </ac:spMkLst>
        </pc:spChg>
        <pc:spChg chg="mod">
          <ac:chgData name="Roberto" userId="f2c5d9e3-e1cd-491b-8eea-425a4d9cf1c2" providerId="ADAL" clId="{5F996EF8-9287-45B3-8534-966643FB6E1E}" dt="2024-10-18T18:38:29.681" v="425" actId="113"/>
          <ac:spMkLst>
            <pc:docMk/>
            <pc:sldMk cId="1206512156" sldId="277"/>
            <ac:spMk id="12" creationId="{E462926A-8A6B-4A9F-9989-97C027AA0708}"/>
          </ac:spMkLst>
        </pc:spChg>
        <pc:spChg chg="mod">
          <ac:chgData name="Roberto" userId="f2c5d9e3-e1cd-491b-8eea-425a4d9cf1c2" providerId="ADAL" clId="{5F996EF8-9287-45B3-8534-966643FB6E1E}" dt="2024-10-18T18:38:35.481" v="426" actId="14100"/>
          <ac:spMkLst>
            <pc:docMk/>
            <pc:sldMk cId="1206512156" sldId="277"/>
            <ac:spMk id="14" creationId="{47167497-C2E2-4B93-A98B-CAEA9A4000FE}"/>
          </ac:spMkLst>
        </pc:spChg>
      </pc:sldChg>
      <pc:sldChg chg="modSp add del mod ord">
        <pc:chgData name="Roberto" userId="f2c5d9e3-e1cd-491b-8eea-425a4d9cf1c2" providerId="ADAL" clId="{5F996EF8-9287-45B3-8534-966643FB6E1E}" dt="2024-10-18T18:43:20.355" v="531" actId="47"/>
        <pc:sldMkLst>
          <pc:docMk/>
          <pc:sldMk cId="1754152756" sldId="278"/>
        </pc:sldMkLst>
        <pc:spChg chg="mod">
          <ac:chgData name="Roberto" userId="f2c5d9e3-e1cd-491b-8eea-425a4d9cf1c2" providerId="ADAL" clId="{5F996EF8-9287-45B3-8534-966643FB6E1E}" dt="2024-10-18T18:41:00.282" v="473" actId="20577"/>
          <ac:spMkLst>
            <pc:docMk/>
            <pc:sldMk cId="1754152756" sldId="278"/>
            <ac:spMk id="2" creationId="{11664D49-6B6E-4DF3-846D-A8C80EAE4F59}"/>
          </ac:spMkLst>
        </pc:spChg>
      </pc:sldChg>
      <pc:sldChg chg="modSp add mod ord">
        <pc:chgData name="Roberto" userId="f2c5d9e3-e1cd-491b-8eea-425a4d9cf1c2" providerId="ADAL" clId="{5F996EF8-9287-45B3-8534-966643FB6E1E}" dt="2024-10-18T18:42:13.308" v="501" actId="20577"/>
        <pc:sldMkLst>
          <pc:docMk/>
          <pc:sldMk cId="316382892" sldId="279"/>
        </pc:sldMkLst>
        <pc:spChg chg="mod">
          <ac:chgData name="Roberto" userId="f2c5d9e3-e1cd-491b-8eea-425a4d9cf1c2" providerId="ADAL" clId="{5F996EF8-9287-45B3-8534-966643FB6E1E}" dt="2024-10-18T18:42:13.308" v="501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add ord">
        <pc:chgData name="Roberto" userId="f2c5d9e3-e1cd-491b-8eea-425a4d9cf1c2" providerId="ADAL" clId="{5F996EF8-9287-45B3-8534-966643FB6E1E}" dt="2024-10-18T18:43:18.238" v="530"/>
        <pc:sldMkLst>
          <pc:docMk/>
          <pc:sldMk cId="2277844376" sldId="280"/>
        </pc:sldMkLst>
      </pc:sldChg>
    </pc:docChg>
  </pc:docChgLst>
  <pc:docChgLst>
    <pc:chgData name="Roberto" userId="f2c5d9e3-e1cd-491b-8eea-425a4d9cf1c2" providerId="ADAL" clId="{5D94FE28-A81E-4657-AC93-A1AF7B8F9BAF}"/>
    <pc:docChg chg="undo custSel addSld delSld modSld sldOrd">
      <pc:chgData name="Roberto" userId="f2c5d9e3-e1cd-491b-8eea-425a4d9cf1c2" providerId="ADAL" clId="{5D94FE28-A81E-4657-AC93-A1AF7B8F9BAF}" dt="2024-10-20T23:27:23.705" v="1447" actId="207"/>
      <pc:docMkLst>
        <pc:docMk/>
      </pc:docMkLst>
      <pc:sldChg chg="del">
        <pc:chgData name="Roberto" userId="f2c5d9e3-e1cd-491b-8eea-425a4d9cf1c2" providerId="ADAL" clId="{5D94FE28-A81E-4657-AC93-A1AF7B8F9BAF}" dt="2024-10-18T19:24:47.462" v="575" actId="47"/>
        <pc:sldMkLst>
          <pc:docMk/>
          <pc:sldMk cId="1414689905" sldId="25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772989447" sldId="25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870749864" sldId="258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499756645" sldId="259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41995931" sldId="260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213354273" sldId="261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450026342" sldId="262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257167626" sldId="263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221657344" sldId="264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1595281528" sldId="265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3547189201" sldId="266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244718745" sldId="267"/>
        </pc:sldMkLst>
      </pc:sldChg>
      <pc:sldChg chg="del mod modShow">
        <pc:chgData name="Roberto" userId="f2c5d9e3-e1cd-491b-8eea-425a4d9cf1c2" providerId="ADAL" clId="{5D94FE28-A81E-4657-AC93-A1AF7B8F9BAF}" dt="2024-10-18T19:24:47.462" v="575" actId="47"/>
        <pc:sldMkLst>
          <pc:docMk/>
          <pc:sldMk cId="659086479" sldId="268"/>
        </pc:sldMkLst>
      </pc:sldChg>
      <pc:sldChg chg="modSp mod">
        <pc:chgData name="Roberto" userId="f2c5d9e3-e1cd-491b-8eea-425a4d9cf1c2" providerId="ADAL" clId="{5D94FE28-A81E-4657-AC93-A1AF7B8F9BAF}" dt="2024-10-18T20:00:57.167" v="821" actId="255"/>
        <pc:sldMkLst>
          <pc:docMk/>
          <pc:sldMk cId="2810335309" sldId="269"/>
        </pc:sldMkLst>
        <pc:spChg chg="mod">
          <ac:chgData name="Roberto" userId="f2c5d9e3-e1cd-491b-8eea-425a4d9cf1c2" providerId="ADAL" clId="{5D94FE28-A81E-4657-AC93-A1AF7B8F9BAF}" dt="2024-10-18T20:00:57.167" v="821" actId="255"/>
          <ac:spMkLst>
            <pc:docMk/>
            <pc:sldMk cId="2810335309" sldId="269"/>
            <ac:spMk id="3" creationId="{F125DC42-9387-494C-806E-173A08A96FDB}"/>
          </ac:spMkLst>
        </pc:spChg>
      </pc:sldChg>
      <pc:sldChg chg="modSp mod">
        <pc:chgData name="Roberto" userId="f2c5d9e3-e1cd-491b-8eea-425a4d9cf1c2" providerId="ADAL" clId="{5D94FE28-A81E-4657-AC93-A1AF7B8F9BAF}" dt="2024-10-18T20:01:15.577" v="822"/>
        <pc:sldMkLst>
          <pc:docMk/>
          <pc:sldMk cId="784046162" sldId="270"/>
        </pc:sldMkLst>
        <pc:spChg chg="mod">
          <ac:chgData name="Roberto" userId="f2c5d9e3-e1cd-491b-8eea-425a4d9cf1c2" providerId="ADAL" clId="{5D94FE28-A81E-4657-AC93-A1AF7B8F9BAF}" dt="2024-10-18T18:44:54.025" v="25" actId="20577"/>
          <ac:spMkLst>
            <pc:docMk/>
            <pc:sldMk cId="784046162" sldId="270"/>
            <ac:spMk id="2" creationId="{11664D49-6B6E-4DF3-846D-A8C80EAE4F59}"/>
          </ac:spMkLst>
        </pc:spChg>
        <pc:spChg chg="mod">
          <ac:chgData name="Roberto" userId="f2c5d9e3-e1cd-491b-8eea-425a4d9cf1c2" providerId="ADAL" clId="{5D94FE28-A81E-4657-AC93-A1AF7B8F9BAF}" dt="2024-10-18T20:01:15.577" v="822"/>
          <ac:spMkLst>
            <pc:docMk/>
            <pc:sldMk cId="784046162" sldId="270"/>
            <ac:spMk id="3" creationId="{D9F6BC5E-FE6D-4B71-BE58-54E0DA514A99}"/>
          </ac:spMkLst>
        </pc:spChg>
      </pc:sldChg>
      <pc:sldChg chg="addSp delSp modSp mod">
        <pc:chgData name="Roberto" userId="f2c5d9e3-e1cd-491b-8eea-425a4d9cf1c2" providerId="ADAL" clId="{5D94FE28-A81E-4657-AC93-A1AF7B8F9BAF}" dt="2024-10-20T22:54:41.062" v="1019" actId="208"/>
        <pc:sldMkLst>
          <pc:docMk/>
          <pc:sldMk cId="3545352442" sldId="271"/>
        </pc:sldMkLst>
        <pc:spChg chg="mod">
          <ac:chgData name="Roberto" userId="f2c5d9e3-e1cd-491b-8eea-425a4d9cf1c2" providerId="ADAL" clId="{5D94FE28-A81E-4657-AC93-A1AF7B8F9BAF}" dt="2024-10-18T18:53:49.071" v="140" actId="20577"/>
          <ac:spMkLst>
            <pc:docMk/>
            <pc:sldMk cId="3545352442" sldId="271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9:22:19.776" v="465" actId="20577"/>
          <ac:spMkLst>
            <pc:docMk/>
            <pc:sldMk cId="3545352442" sldId="27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54:10.523" v="148" actId="20577"/>
          <ac:spMkLst>
            <pc:docMk/>
            <pc:sldMk cId="3545352442" sldId="271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48:20.234" v="996" actId="478"/>
          <ac:spMkLst>
            <pc:docMk/>
            <pc:sldMk cId="3545352442" sldId="271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18T18:53:27.098" v="133" actId="478"/>
          <ac:spMkLst>
            <pc:docMk/>
            <pc:sldMk cId="3545352442" sldId="271"/>
            <ac:spMk id="10" creationId="{0E90986B-8371-4616-A890-A3D6552F5A93}"/>
          </ac:spMkLst>
        </pc:spChg>
        <pc:spChg chg="add mod">
          <ac:chgData name="Roberto" userId="f2c5d9e3-e1cd-491b-8eea-425a4d9cf1c2" providerId="ADAL" clId="{5D94FE28-A81E-4657-AC93-A1AF7B8F9BAF}" dt="2024-10-20T22:54:41.062" v="1019" actId="208"/>
          <ac:spMkLst>
            <pc:docMk/>
            <pc:sldMk cId="3545352442" sldId="271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07.877" v="992" actId="478"/>
          <ac:grpSpMkLst>
            <pc:docMk/>
            <pc:sldMk cId="3545352442" sldId="271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2:48:17.490" v="995" actId="11530"/>
          <ac:picMkLst>
            <pc:docMk/>
            <pc:sldMk cId="3545352442" sldId="271"/>
            <ac:picMk id="5" creationId="{2783B639-1A02-435C-BC03-AB3E5A656466}"/>
          </ac:picMkLst>
        </pc:picChg>
        <pc:picChg chg="del">
          <ac:chgData name="Roberto" userId="f2c5d9e3-e1cd-491b-8eea-425a4d9cf1c2" providerId="ADAL" clId="{5D94FE28-A81E-4657-AC93-A1AF7B8F9BAF}" dt="2024-10-18T18:54:16.507" v="149" actId="478"/>
          <ac:picMkLst>
            <pc:docMk/>
            <pc:sldMk cId="3545352442" sldId="271"/>
            <ac:picMk id="11" creationId="{3113FB64-EB63-4314-A60A-6D6B7721AD0D}"/>
          </ac:picMkLst>
        </pc:picChg>
      </pc:sldChg>
      <pc:sldChg chg="del">
        <pc:chgData name="Roberto" userId="f2c5d9e3-e1cd-491b-8eea-425a4d9cf1c2" providerId="ADAL" clId="{5D94FE28-A81E-4657-AC93-A1AF7B8F9BAF}" dt="2024-10-18T18:54:44.200" v="170" actId="47"/>
        <pc:sldMkLst>
          <pc:docMk/>
          <pc:sldMk cId="3712016535" sldId="272"/>
        </pc:sldMkLst>
      </pc:sldChg>
      <pc:sldChg chg="del">
        <pc:chgData name="Roberto" userId="f2c5d9e3-e1cd-491b-8eea-425a4d9cf1c2" providerId="ADAL" clId="{5D94FE28-A81E-4657-AC93-A1AF7B8F9BAF}" dt="2024-10-18T18:54:46.135" v="171" actId="47"/>
        <pc:sldMkLst>
          <pc:docMk/>
          <pc:sldMk cId="2235053322" sldId="273"/>
        </pc:sldMkLst>
      </pc:sldChg>
      <pc:sldChg chg="delSp modSp del mod">
        <pc:chgData name="Roberto" userId="f2c5d9e3-e1cd-491b-8eea-425a4d9cf1c2" providerId="ADAL" clId="{5D94FE28-A81E-4657-AC93-A1AF7B8F9BAF}" dt="2024-10-20T18:25:37.360" v="989" actId="207"/>
        <pc:sldMkLst>
          <pc:docMk/>
          <pc:sldMk cId="2397959521" sldId="274"/>
        </pc:sldMkLst>
        <pc:spChg chg="mod">
          <ac:chgData name="Roberto" userId="f2c5d9e3-e1cd-491b-8eea-425a4d9cf1c2" providerId="ADAL" clId="{5D94FE28-A81E-4657-AC93-A1AF7B8F9BAF}" dt="2024-10-18T18:46:31.541" v="39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" userId="f2c5d9e3-e1cd-491b-8eea-425a4d9cf1c2" providerId="ADAL" clId="{5D94FE28-A81E-4657-AC93-A1AF7B8F9BAF}" dt="2024-10-18T18:46:36.977" v="41" actId="1076"/>
          <ac:spMkLst>
            <pc:docMk/>
            <pc:sldMk cId="2397959521" sldId="274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18T18:46:49.279" v="72" actId="20577"/>
          <ac:spMkLst>
            <pc:docMk/>
            <pc:sldMk cId="2397959521" sldId="274"/>
            <ac:spMk id="8" creationId="{2990C0E0-B9D0-44D4-9632-745FC438C08A}"/>
          </ac:spMkLst>
        </pc:spChg>
        <pc:spChg chg="mod">
          <ac:chgData name="Roberto" userId="f2c5d9e3-e1cd-491b-8eea-425a4d9cf1c2" providerId="ADAL" clId="{5D94FE28-A81E-4657-AC93-A1AF7B8F9BAF}" dt="2024-10-20T18:25:37.360" v="989" actId="207"/>
          <ac:spMkLst>
            <pc:docMk/>
            <pc:sldMk cId="2397959521" sldId="274"/>
            <ac:spMk id="12" creationId="{6BCE9018-CB1C-44AD-A6E6-D9FE4A53E629}"/>
          </ac:spMkLst>
        </pc:spChg>
        <pc:spChg chg="del">
          <ac:chgData name="Roberto" userId="f2c5d9e3-e1cd-491b-8eea-425a4d9cf1c2" providerId="ADAL" clId="{5D94FE28-A81E-4657-AC93-A1AF7B8F9BAF}" dt="2024-10-18T18:46:34.770" v="40" actId="478"/>
          <ac:spMkLst>
            <pc:docMk/>
            <pc:sldMk cId="2397959521" sldId="274"/>
            <ac:spMk id="15" creationId="{6458A20D-B4A1-40DB-AA0E-55B15F540A86}"/>
          </ac:spMkLst>
        </pc:spChg>
        <pc:picChg chg="del">
          <ac:chgData name="Roberto" userId="f2c5d9e3-e1cd-491b-8eea-425a4d9cf1c2" providerId="ADAL" clId="{5D94FE28-A81E-4657-AC93-A1AF7B8F9BAF}" dt="2024-10-18T18:46:38.475" v="42" actId="478"/>
          <ac:picMkLst>
            <pc:docMk/>
            <pc:sldMk cId="2397959521" sldId="274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19:39.442" v="950" actId="11530"/>
        <pc:sldMkLst>
          <pc:docMk/>
          <pc:sldMk cId="3705813819" sldId="275"/>
        </pc:sldMkLst>
        <pc:spChg chg="mod">
          <ac:chgData name="Roberto" userId="f2c5d9e3-e1cd-491b-8eea-425a4d9cf1c2" providerId="ADAL" clId="{5D94FE28-A81E-4657-AC93-A1AF7B8F9BAF}" dt="2024-10-20T18:11:00.565" v="885" actId="14100"/>
          <ac:spMkLst>
            <pc:docMk/>
            <pc:sldMk cId="3705813819" sldId="275"/>
            <ac:spMk id="2" creationId="{4C9899B7-DD7E-4ADC-9274-3973C45BB44D}"/>
          </ac:spMkLst>
        </pc:spChg>
        <pc:spChg chg="del mod">
          <ac:chgData name="Roberto" userId="f2c5d9e3-e1cd-491b-8eea-425a4d9cf1c2" providerId="ADAL" clId="{5D94FE28-A81E-4657-AC93-A1AF7B8F9BAF}" dt="2024-10-20T18:10:52.312" v="883" actId="478"/>
          <ac:spMkLst>
            <pc:docMk/>
            <pc:sldMk cId="3705813819" sldId="27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08:27.557" v="871" actId="478"/>
          <ac:spMkLst>
            <pc:docMk/>
            <pc:sldMk cId="3705813819" sldId="275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20T18:14:47.918" v="895" actId="478"/>
          <ac:spMkLst>
            <pc:docMk/>
            <pc:sldMk cId="3705813819" sldId="275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17:24.361" v="936" actId="14100"/>
          <ac:spMkLst>
            <pc:docMk/>
            <pc:sldMk cId="3705813819" sldId="275"/>
            <ac:spMk id="14" creationId="{47167497-C2E2-4B93-A98B-CAEA9A4000FE}"/>
          </ac:spMkLst>
        </pc:spChg>
        <pc:spChg chg="mod ord">
          <ac:chgData name="Roberto" userId="f2c5d9e3-e1cd-491b-8eea-425a4d9cf1c2" providerId="ADAL" clId="{5D94FE28-A81E-4657-AC93-A1AF7B8F9BAF}" dt="2024-10-20T18:17:34.758" v="939" actId="14100"/>
          <ac:spMkLst>
            <pc:docMk/>
            <pc:sldMk cId="3705813819" sldId="275"/>
            <ac:spMk id="16" creationId="{1390FD78-4382-45EE-A029-313A1E6C18B5}"/>
          </ac:spMkLst>
        </pc:spChg>
        <pc:spChg chg="add mod">
          <ac:chgData name="Roberto" userId="f2c5d9e3-e1cd-491b-8eea-425a4d9cf1c2" providerId="ADAL" clId="{5D94FE28-A81E-4657-AC93-A1AF7B8F9BAF}" dt="2024-10-20T18:17:54.446" v="941" actId="207"/>
          <ac:spMkLst>
            <pc:docMk/>
            <pc:sldMk cId="3705813819" sldId="275"/>
            <ac:spMk id="17" creationId="{14D2FFE8-86CB-495D-BF60-2F2755E05A0D}"/>
          </ac:spMkLst>
        </pc:spChg>
        <pc:grpChg chg="del">
          <ac:chgData name="Roberto" userId="f2c5d9e3-e1cd-491b-8eea-425a4d9cf1c2" providerId="ADAL" clId="{5D94FE28-A81E-4657-AC93-A1AF7B8F9BAF}" dt="2024-10-20T18:08:28.352" v="872" actId="478"/>
          <ac:grpSpMkLst>
            <pc:docMk/>
            <pc:sldMk cId="3705813819" sldId="27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19:39.442" v="950" actId="11530"/>
          <ac:picMkLst>
            <pc:docMk/>
            <pc:sldMk cId="3705813819" sldId="275"/>
            <ac:picMk id="6" creationId="{3F9EAF32-F1F3-47C9-AC1D-707BC932B93F}"/>
          </ac:picMkLst>
        </pc:picChg>
        <pc:picChg chg="del">
          <ac:chgData name="Roberto" userId="f2c5d9e3-e1cd-491b-8eea-425a4d9cf1c2" providerId="ADAL" clId="{5D94FE28-A81E-4657-AC93-A1AF7B8F9BAF}" dt="2024-10-20T18:08:30.888" v="873" actId="478"/>
          <ac:picMkLst>
            <pc:docMk/>
            <pc:sldMk cId="3705813819" sldId="275"/>
            <ac:picMk id="11" creationId="{3113FB64-EB63-4314-A60A-6D6B7721AD0D}"/>
          </ac:picMkLst>
        </pc:picChg>
        <pc:picChg chg="add del mod">
          <ac:chgData name="Roberto" userId="f2c5d9e3-e1cd-491b-8eea-425a4d9cf1c2" providerId="ADAL" clId="{5D94FE28-A81E-4657-AC93-A1AF7B8F9BAF}" dt="2024-10-20T18:19:11.228" v="947" actId="478"/>
          <ac:picMkLst>
            <pc:docMk/>
            <pc:sldMk cId="3705813819" sldId="275"/>
            <ac:picMk id="15" creationId="{08C19997-EFFA-4126-98AE-96D2C1B8AFA8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4:03.101" v="981" actId="207"/>
        <pc:sldMkLst>
          <pc:docMk/>
          <pc:sldMk cId="2408556848" sldId="276"/>
        </pc:sldMkLst>
        <pc:spChg chg="mod">
          <ac:chgData name="Roberto" userId="f2c5d9e3-e1cd-491b-8eea-425a4d9cf1c2" providerId="ADAL" clId="{5D94FE28-A81E-4657-AC93-A1AF7B8F9BAF}" dt="2024-10-20T18:23:07.821" v="970" actId="20577"/>
          <ac:spMkLst>
            <pc:docMk/>
            <pc:sldMk cId="2408556848" sldId="27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18:18:53.657" v="945" actId="478"/>
          <ac:spMkLst>
            <pc:docMk/>
            <pc:sldMk cId="2408556848" sldId="276"/>
            <ac:spMk id="9" creationId="{13AB6E2B-AF0A-4AD8-B0CC-E3D9A5D488C4}"/>
          </ac:spMkLst>
        </pc:spChg>
        <pc:spChg chg="del">
          <ac:chgData name="Roberto" userId="f2c5d9e3-e1cd-491b-8eea-425a4d9cf1c2" providerId="ADAL" clId="{5D94FE28-A81E-4657-AC93-A1AF7B8F9BAF}" dt="2024-10-20T18:21:30.365" v="951" actId="478"/>
          <ac:spMkLst>
            <pc:docMk/>
            <pc:sldMk cId="2408556848" sldId="276"/>
            <ac:spMk id="12" creationId="{E462926A-8A6B-4A9F-9989-97C027AA0708}"/>
          </ac:spMkLst>
        </pc:spChg>
        <pc:spChg chg="mod ord">
          <ac:chgData name="Roberto" userId="f2c5d9e3-e1cd-491b-8eea-425a4d9cf1c2" providerId="ADAL" clId="{5D94FE28-A81E-4657-AC93-A1AF7B8F9BAF}" dt="2024-10-20T18:22:58.338" v="968" actId="14100"/>
          <ac:spMkLst>
            <pc:docMk/>
            <pc:sldMk cId="2408556848" sldId="276"/>
            <ac:spMk id="14" creationId="{47167497-C2E2-4B93-A98B-CAEA9A4000FE}"/>
          </ac:spMkLst>
        </pc:spChg>
        <pc:spChg chg="add mod">
          <ac:chgData name="Roberto" userId="f2c5d9e3-e1cd-491b-8eea-425a4d9cf1c2" providerId="ADAL" clId="{5D94FE28-A81E-4657-AC93-A1AF7B8F9BAF}" dt="2024-10-20T18:24:03.101" v="981" actId="207"/>
          <ac:spMkLst>
            <pc:docMk/>
            <pc:sldMk cId="2408556848" sldId="276"/>
            <ac:spMk id="15" creationId="{1FD319E3-B30B-4957-A51F-4EABBB3AB1A8}"/>
          </ac:spMkLst>
        </pc:spChg>
        <pc:grpChg chg="del">
          <ac:chgData name="Roberto" userId="f2c5d9e3-e1cd-491b-8eea-425a4d9cf1c2" providerId="ADAL" clId="{5D94FE28-A81E-4657-AC93-A1AF7B8F9BAF}" dt="2024-10-20T18:18:52.047" v="944" actId="478"/>
          <ac:grpSpMkLst>
            <pc:docMk/>
            <pc:sldMk cId="2408556848" sldId="276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18:22:43.796" v="966" actId="11530"/>
          <ac:picMkLst>
            <pc:docMk/>
            <pc:sldMk cId="2408556848" sldId="276"/>
            <ac:picMk id="6" creationId="{10FD35E2-79D3-4BE2-9D59-8F81614F6CDD}"/>
          </ac:picMkLst>
        </pc:picChg>
        <pc:picChg chg="del">
          <ac:chgData name="Roberto" userId="f2c5d9e3-e1cd-491b-8eea-425a4d9cf1c2" providerId="ADAL" clId="{5D94FE28-A81E-4657-AC93-A1AF7B8F9BAF}" dt="2024-10-20T18:18:54.392" v="946" actId="478"/>
          <ac:picMkLst>
            <pc:docMk/>
            <pc:sldMk cId="2408556848" sldId="276"/>
            <ac:picMk id="11" creationId="{3113FB64-EB63-4314-A60A-6D6B7721AD0D}"/>
          </ac:picMkLst>
        </pc:picChg>
      </pc:sldChg>
      <pc:sldChg chg="addSp delSp modSp add del mod">
        <pc:chgData name="Roberto" userId="f2c5d9e3-e1cd-491b-8eea-425a4d9cf1c2" providerId="ADAL" clId="{5D94FE28-A81E-4657-AC93-A1AF7B8F9BAF}" dt="2024-10-20T18:25:11.009" v="987"/>
        <pc:sldMkLst>
          <pc:docMk/>
          <pc:sldMk cId="1206512156" sldId="277"/>
        </pc:sldMkLst>
        <pc:spChg chg="del">
          <ac:chgData name="Roberto" userId="f2c5d9e3-e1cd-491b-8eea-425a4d9cf1c2" providerId="ADAL" clId="{5D94FE28-A81E-4657-AC93-A1AF7B8F9BAF}" dt="2024-10-20T18:24:34.101" v="984" actId="478"/>
          <ac:spMkLst>
            <pc:docMk/>
            <pc:sldMk cId="1206512156" sldId="277"/>
            <ac:spMk id="9" creationId="{13AB6E2B-AF0A-4AD8-B0CC-E3D9A5D488C4}"/>
          </ac:spMkLst>
        </pc:spChg>
        <pc:grpChg chg="del">
          <ac:chgData name="Roberto" userId="f2c5d9e3-e1cd-491b-8eea-425a4d9cf1c2" providerId="ADAL" clId="{5D94FE28-A81E-4657-AC93-A1AF7B8F9BAF}" dt="2024-10-20T18:24:29.180" v="982" actId="478"/>
          <ac:grpSpMkLst>
            <pc:docMk/>
            <pc:sldMk cId="1206512156" sldId="277"/>
            <ac:grpSpMk id="13" creationId="{481B21D0-27BA-4B9F-AA57-9A7652CDF994}"/>
          </ac:grpSpMkLst>
        </pc:grpChg>
        <pc:picChg chg="del">
          <ac:chgData name="Roberto" userId="f2c5d9e3-e1cd-491b-8eea-425a4d9cf1c2" providerId="ADAL" clId="{5D94FE28-A81E-4657-AC93-A1AF7B8F9BAF}" dt="2024-10-20T18:24:31.463" v="983" actId="478"/>
          <ac:picMkLst>
            <pc:docMk/>
            <pc:sldMk cId="1206512156" sldId="277"/>
            <ac:picMk id="11" creationId="{3113FB64-EB63-4314-A60A-6D6B7721AD0D}"/>
          </ac:picMkLst>
        </pc:picChg>
        <pc:picChg chg="add mod">
          <ac:chgData name="Roberto" userId="f2c5d9e3-e1cd-491b-8eea-425a4d9cf1c2" providerId="ADAL" clId="{5D94FE28-A81E-4657-AC93-A1AF7B8F9BAF}" dt="2024-10-20T18:25:11.009" v="987"/>
          <ac:picMkLst>
            <pc:docMk/>
            <pc:sldMk cId="1206512156" sldId="277"/>
            <ac:picMk id="15" creationId="{0DAE7AC6-CA93-461F-B3DB-CC9AD659C575}"/>
          </ac:picMkLst>
        </pc:picChg>
      </pc:sldChg>
      <pc:sldChg chg="add del">
        <pc:chgData name="Roberto" userId="f2c5d9e3-e1cd-491b-8eea-425a4d9cf1c2" providerId="ADAL" clId="{5D94FE28-A81E-4657-AC93-A1AF7B8F9BAF}" dt="2024-10-18T20:00:41.200" v="806"/>
        <pc:sldMkLst>
          <pc:docMk/>
          <pc:sldMk cId="316382892" sldId="279"/>
        </pc:sldMkLst>
      </pc:sldChg>
      <pc:sldChg chg="del">
        <pc:chgData name="Roberto" userId="f2c5d9e3-e1cd-491b-8eea-425a4d9cf1c2" providerId="ADAL" clId="{5D94FE28-A81E-4657-AC93-A1AF7B8F9BAF}" dt="2024-10-18T18:54:52.398" v="172" actId="47"/>
        <pc:sldMkLst>
          <pc:docMk/>
          <pc:sldMk cId="2277844376" sldId="280"/>
        </pc:sldMkLst>
      </pc:sldChg>
      <pc:sldChg chg="addSp delSp modSp new mod setBg delDesignElem chgLayout">
        <pc:chgData name="Roberto" userId="f2c5d9e3-e1cd-491b-8eea-425a4d9cf1c2" providerId="ADAL" clId="{5D94FE28-A81E-4657-AC93-A1AF7B8F9BAF}" dt="2024-10-18T18:51:15.238" v="132" actId="26606"/>
        <pc:sldMkLst>
          <pc:docMk/>
          <pc:sldMk cId="1680687986" sldId="281"/>
        </pc:sldMkLst>
        <pc:spChg chg="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2" creationId="{3CF447B2-4F1E-45DD-B38F-66E9A2D5BED6}"/>
          </ac:spMkLst>
        </pc:spChg>
        <pc:spChg chg="del mod or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3" creationId="{A0E21407-A580-4E74-B5FF-2D8F1BD1D0D0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4" creationId="{9550F607-63B2-4C2C-A54A-90810296AA3C}"/>
          </ac:spMkLst>
        </pc:spChg>
        <pc:spChg chg="add del mod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6" creationId="{078CB38A-6675-4F7A-8462-BBC88A22D0F6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7" creationId="{DB9D02E0-94C3-4532-95BD-9C5A9B5635FA}"/>
          </ac:spMkLst>
        </pc:spChg>
        <pc:spChg chg="add del mod">
          <ac:chgData name="Roberto" userId="f2c5d9e3-e1cd-491b-8eea-425a4d9cf1c2" providerId="ADAL" clId="{5D94FE28-A81E-4657-AC93-A1AF7B8F9BAF}" dt="2024-10-18T18:51:03.006" v="130" actId="6264"/>
          <ac:spMkLst>
            <pc:docMk/>
            <pc:sldMk cId="1680687986" sldId="281"/>
            <ac:spMk id="8" creationId="{24125113-8389-4B96-9D24-0727710352D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9" creationId="{C0763A76-9F1C-4FC5-82B7-DD475DA461B2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0" creationId="{BACC6370-2D7E-4714-9D71-7542949D7D5D}"/>
          </ac:spMkLst>
        </pc:spChg>
        <pc:spChg chg="add del">
          <ac:chgData name="Roberto" userId="f2c5d9e3-e1cd-491b-8eea-425a4d9cf1c2" providerId="ADAL" clId="{5D94FE28-A81E-4657-AC93-A1AF7B8F9BAF}" dt="2024-10-18T18:51:01.440" v="129" actId="6264"/>
          <ac:spMkLst>
            <pc:docMk/>
            <pc:sldMk cId="1680687986" sldId="281"/>
            <ac:spMk id="11" creationId="{E81BF4F6-F2CF-4984-9D14-D6966D92F99F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2" creationId="{256B2C21-A230-48C0-8DF1-C46611373C44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3" creationId="{3847E18C-932D-4C95-AABA-FEC7C9499AD7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5" creationId="{3150CB11-0C61-439E-910F-5787759E72A0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7" creationId="{43F8A58B-5155-44CE-A5FF-7647B47D0A7A}"/>
          </ac:spMkLst>
        </pc:spChg>
        <pc:spChg chg="add">
          <ac:chgData name="Roberto" userId="f2c5d9e3-e1cd-491b-8eea-425a4d9cf1c2" providerId="ADAL" clId="{5D94FE28-A81E-4657-AC93-A1AF7B8F9BAF}" dt="2024-10-18T18:51:15.238" v="132" actId="26606"/>
          <ac:spMkLst>
            <pc:docMk/>
            <pc:sldMk cId="1680687986" sldId="281"/>
            <ac:spMk id="19" creationId="{443F2ACA-E6D6-4028-82DD-F03C262D5DE6}"/>
          </ac:spMkLst>
        </pc:spChg>
        <pc:graphicFrameChg chg="add">
          <ac:chgData name="Roberto" userId="f2c5d9e3-e1cd-491b-8eea-425a4d9cf1c2" providerId="ADAL" clId="{5D94FE28-A81E-4657-AC93-A1AF7B8F9BAF}" dt="2024-10-18T18:51:15.238" v="132" actId="26606"/>
          <ac:graphicFrameMkLst>
            <pc:docMk/>
            <pc:sldMk cId="1680687986" sldId="281"/>
            <ac:graphicFrameMk id="14" creationId="{E3A617FD-D7CB-7E91-84EA-EA93EB1951B9}"/>
          </ac:graphicFrameMkLst>
        </pc:graphicFrameChg>
        <pc:picChg chg="add del">
          <ac:chgData name="Roberto" userId="f2c5d9e3-e1cd-491b-8eea-425a4d9cf1c2" providerId="ADAL" clId="{5D94FE28-A81E-4657-AC93-A1AF7B8F9BAF}" dt="2024-10-18T18:51:05.847" v="131" actId="478"/>
          <ac:picMkLst>
            <pc:docMk/>
            <pc:sldMk cId="1680687986" sldId="281"/>
            <ac:picMk id="5" creationId="{10267DC4-CECE-86C4-6F00-DD693A5AC7B0}"/>
          </ac:picMkLst>
        </pc:picChg>
      </pc:sldChg>
      <pc:sldChg chg="add ord">
        <pc:chgData name="Roberto" userId="f2c5d9e3-e1cd-491b-8eea-425a4d9cf1c2" providerId="ADAL" clId="{5D94FE28-A81E-4657-AC93-A1AF7B8F9BAF}" dt="2024-10-18T18:54:58.827" v="175"/>
        <pc:sldMkLst>
          <pc:docMk/>
          <pc:sldMk cId="3049542818" sldId="282"/>
        </pc:sldMkLst>
      </pc:sldChg>
      <pc:sldChg chg="addSp delSp modSp add mod">
        <pc:chgData name="Roberto" userId="f2c5d9e3-e1cd-491b-8eea-425a4d9cf1c2" providerId="ADAL" clId="{5D94FE28-A81E-4657-AC93-A1AF7B8F9BAF}" dt="2024-10-20T22:54:31.572" v="1018" actId="208"/>
        <pc:sldMkLst>
          <pc:docMk/>
          <pc:sldMk cId="1630503362" sldId="283"/>
        </pc:sldMkLst>
        <pc:spChg chg="mod">
          <ac:chgData name="Roberto" userId="f2c5d9e3-e1cd-491b-8eea-425a4d9cf1c2" providerId="ADAL" clId="{5D94FE28-A81E-4657-AC93-A1AF7B8F9BAF}" dt="2024-10-18T19:22:07.934" v="450" actId="207"/>
          <ac:spMkLst>
            <pc:docMk/>
            <pc:sldMk cId="1630503362" sldId="283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2:48:32.882" v="1004" actId="478"/>
          <ac:spMkLst>
            <pc:docMk/>
            <pc:sldMk cId="1630503362" sldId="283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0" creationId="{516D3947-46AF-445E-8816-3C463FFF77BE}"/>
          </ac:spMkLst>
        </pc:spChg>
        <pc:spChg chg="add mod">
          <ac:chgData name="Roberto" userId="f2c5d9e3-e1cd-491b-8eea-425a4d9cf1c2" providerId="ADAL" clId="{5D94FE28-A81E-4657-AC93-A1AF7B8F9BAF}" dt="2024-10-18T19:21:47.816" v="443" actId="1076"/>
          <ac:spMkLst>
            <pc:docMk/>
            <pc:sldMk cId="1630503362" sldId="283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2:54:31.572" v="1018" actId="208"/>
          <ac:spMkLst>
            <pc:docMk/>
            <pc:sldMk cId="1630503362" sldId="283"/>
            <ac:spMk id="12" creationId="{087CD2DF-58F8-4E57-AF4D-7A7D322C8694}"/>
          </ac:spMkLst>
        </pc:spChg>
        <pc:grpChg chg="del">
          <ac:chgData name="Roberto" userId="f2c5d9e3-e1cd-491b-8eea-425a4d9cf1c2" providerId="ADAL" clId="{5D94FE28-A81E-4657-AC93-A1AF7B8F9BAF}" dt="2024-10-20T22:48:33.638" v="1005" actId="478"/>
          <ac:grpSpMkLst>
            <pc:docMk/>
            <pc:sldMk cId="1630503362" sldId="283"/>
            <ac:grpSpMk id="13" creationId="{481B21D0-27BA-4B9F-AA57-9A7652CDF994}"/>
          </ac:grpSpMkLst>
        </pc:grpChg>
        <pc:picChg chg="add del mod">
          <ac:chgData name="Roberto" userId="f2c5d9e3-e1cd-491b-8eea-425a4d9cf1c2" providerId="ADAL" clId="{5D94FE28-A81E-4657-AC93-A1AF7B8F9BAF}" dt="2024-10-20T22:53:48.400" v="1013" actId="478"/>
          <ac:picMkLst>
            <pc:docMk/>
            <pc:sldMk cId="1630503362" sldId="283"/>
            <ac:picMk id="5" creationId="{338B333A-0B0E-4B43-B3DE-5E7E21BFD44D}"/>
          </ac:picMkLst>
        </pc:picChg>
        <pc:picChg chg="add mod">
          <ac:chgData name="Roberto" userId="f2c5d9e3-e1cd-491b-8eea-425a4d9cf1c2" providerId="ADAL" clId="{5D94FE28-A81E-4657-AC93-A1AF7B8F9BAF}" dt="2024-10-20T22:53:58.435" v="1016" actId="11530"/>
          <ac:picMkLst>
            <pc:docMk/>
            <pc:sldMk cId="1630503362" sldId="283"/>
            <ac:picMk id="14" creationId="{38EE2B4E-F898-4900-BC77-4E44FC597376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09:20.082" v="1174" actId="14100"/>
        <pc:sldMkLst>
          <pc:docMk/>
          <pc:sldMk cId="61341176" sldId="284"/>
        </pc:sldMkLst>
        <pc:spChg chg="mod">
          <ac:chgData name="Roberto" userId="f2c5d9e3-e1cd-491b-8eea-425a4d9cf1c2" providerId="ADAL" clId="{5D94FE28-A81E-4657-AC93-A1AF7B8F9BAF}" dt="2024-10-20T23:08:33.545" v="1165" actId="20577"/>
          <ac:spMkLst>
            <pc:docMk/>
            <pc:sldMk cId="61341176" sldId="284"/>
            <ac:spMk id="3" creationId="{53F2976E-CBC3-4F36-876C-100554C5DC46}"/>
          </ac:spMkLst>
        </pc:spChg>
        <pc:spChg chg="add del mod">
          <ac:chgData name="Roberto" userId="f2c5d9e3-e1cd-491b-8eea-425a4d9cf1c2" providerId="ADAL" clId="{5D94FE28-A81E-4657-AC93-A1AF7B8F9BAF}" dt="2024-10-20T22:55:03.704" v="1022" actId="478"/>
          <ac:spMkLst>
            <pc:docMk/>
            <pc:sldMk cId="61341176" sldId="284"/>
            <ac:spMk id="5" creationId="{65D1FC71-289E-4A49-84DB-BBE2DC1AFB61}"/>
          </ac:spMkLst>
        </pc:spChg>
        <pc:spChg chg="add mod">
          <ac:chgData name="Roberto" userId="f2c5d9e3-e1cd-491b-8eea-425a4d9cf1c2" providerId="ADAL" clId="{5D94FE28-A81E-4657-AC93-A1AF7B8F9BAF}" dt="2024-10-20T23:07:43.563" v="1127" actId="14100"/>
          <ac:spMkLst>
            <pc:docMk/>
            <pc:sldMk cId="61341176" sldId="284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18T19:15:45.728" v="320" actId="20577"/>
          <ac:spMkLst>
            <pc:docMk/>
            <pc:sldMk cId="61341176" sldId="284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2:55:03.032" v="1021" actId="478"/>
          <ac:spMkLst>
            <pc:docMk/>
            <pc:sldMk cId="61341176" sldId="284"/>
            <ac:spMk id="9" creationId="{13AB6E2B-AF0A-4AD8-B0CC-E3D9A5D488C4}"/>
          </ac:spMkLst>
        </pc:spChg>
        <pc:spChg chg="add mod">
          <ac:chgData name="Roberto" userId="f2c5d9e3-e1cd-491b-8eea-425a4d9cf1c2" providerId="ADAL" clId="{5D94FE28-A81E-4657-AC93-A1AF7B8F9BAF}" dt="2024-10-20T23:07:37.804" v="1126" actId="6549"/>
          <ac:spMkLst>
            <pc:docMk/>
            <pc:sldMk cId="61341176" sldId="284"/>
            <ac:spMk id="10" creationId="{09809721-41EB-4CD9-9F4D-EB0AE39DB34B}"/>
          </ac:spMkLst>
        </pc:spChg>
        <pc:spChg chg="del">
          <ac:chgData name="Roberto" userId="f2c5d9e3-e1cd-491b-8eea-425a4d9cf1c2" providerId="ADAL" clId="{5D94FE28-A81E-4657-AC93-A1AF7B8F9BAF}" dt="2024-10-18T19:14:45.167" v="311" actId="478"/>
          <ac:spMkLst>
            <pc:docMk/>
            <pc:sldMk cId="61341176" sldId="284"/>
            <ac:spMk id="12" creationId="{087CD2DF-58F8-4E57-AF4D-7A7D322C8694}"/>
          </ac:spMkLst>
        </pc:spChg>
        <pc:spChg chg="add del mod">
          <ac:chgData name="Roberto" userId="f2c5d9e3-e1cd-491b-8eea-425a4d9cf1c2" providerId="ADAL" clId="{5D94FE28-A81E-4657-AC93-A1AF7B8F9BAF}" dt="2024-10-20T23:08:56.485" v="1171" actId="478"/>
          <ac:spMkLst>
            <pc:docMk/>
            <pc:sldMk cId="61341176" sldId="284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08:48.031" v="1170" actId="14100"/>
          <ac:spMkLst>
            <pc:docMk/>
            <pc:sldMk cId="61341176" sldId="284"/>
            <ac:spMk id="15" creationId="{C7D2CC53-C331-4985-B130-461679F96A8E}"/>
          </ac:spMkLst>
        </pc:spChg>
        <pc:spChg chg="add mod">
          <ac:chgData name="Roberto" userId="f2c5d9e3-e1cd-491b-8eea-425a4d9cf1c2" providerId="ADAL" clId="{5D94FE28-A81E-4657-AC93-A1AF7B8F9BAF}" dt="2024-10-20T23:09:20.082" v="1174" actId="14100"/>
          <ac:spMkLst>
            <pc:docMk/>
            <pc:sldMk cId="61341176" sldId="284"/>
            <ac:spMk id="16" creationId="{DA930DA1-F339-48AB-94F0-72D26C755800}"/>
          </ac:spMkLst>
        </pc:spChg>
        <pc:grpChg chg="del">
          <ac:chgData name="Roberto" userId="f2c5d9e3-e1cd-491b-8eea-425a4d9cf1c2" providerId="ADAL" clId="{5D94FE28-A81E-4657-AC93-A1AF7B8F9BAF}" dt="2024-10-20T22:54:58.529" v="1020" actId="478"/>
          <ac:grpSpMkLst>
            <pc:docMk/>
            <pc:sldMk cId="61341176" sldId="284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04:42.045" v="1103" actId="11530"/>
          <ac:picMkLst>
            <pc:docMk/>
            <pc:sldMk cId="61341176" sldId="284"/>
            <ac:picMk id="11" creationId="{9C8656A4-70E2-421C-BEDA-B51E2C94F90A}"/>
          </ac:picMkLst>
        </pc:picChg>
      </pc:sldChg>
      <pc:sldChg chg="addSp delSp modSp add mod">
        <pc:chgData name="Roberto" userId="f2c5d9e3-e1cd-491b-8eea-425a4d9cf1c2" providerId="ADAL" clId="{5D94FE28-A81E-4657-AC93-A1AF7B8F9BAF}" dt="2024-10-20T23:17:22.650" v="1306" actId="20577"/>
        <pc:sldMkLst>
          <pc:docMk/>
          <pc:sldMk cId="1117302416" sldId="285"/>
        </pc:sldMkLst>
        <pc:spChg chg="mod">
          <ac:chgData name="Roberto" userId="f2c5d9e3-e1cd-491b-8eea-425a4d9cf1c2" providerId="ADAL" clId="{5D94FE28-A81E-4657-AC93-A1AF7B8F9BAF}" dt="2024-10-18T19:24:25.764" v="574" actId="207"/>
          <ac:spMkLst>
            <pc:docMk/>
            <pc:sldMk cId="1117302416" sldId="285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16:35.405" v="1298" actId="478"/>
          <ac:spMkLst>
            <pc:docMk/>
            <pc:sldMk cId="1117302416" sldId="285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23:53.954" v="538" actId="20577"/>
          <ac:spMkLst>
            <pc:docMk/>
            <pc:sldMk cId="1117302416" sldId="285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16:34.811" v="1297" actId="478"/>
          <ac:spMkLst>
            <pc:docMk/>
            <pc:sldMk cId="1117302416" sldId="285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17:22.650" v="1306" actId="20577"/>
          <ac:spMkLst>
            <pc:docMk/>
            <pc:sldMk cId="1117302416" sldId="285"/>
            <ac:spMk id="10" creationId="{09809721-41EB-4CD9-9F4D-EB0AE39DB34B}"/>
          </ac:spMkLst>
        </pc:spChg>
        <pc:grpChg chg="del">
          <ac:chgData name="Roberto" userId="f2c5d9e3-e1cd-491b-8eea-425a4d9cf1c2" providerId="ADAL" clId="{5D94FE28-A81E-4657-AC93-A1AF7B8F9BAF}" dt="2024-10-20T23:16:31.072" v="1296" actId="478"/>
          <ac:grpSpMkLst>
            <pc:docMk/>
            <pc:sldMk cId="1117302416" sldId="285"/>
            <ac:grpSpMk id="13" creationId="{481B21D0-27BA-4B9F-AA57-9A7652CDF994}"/>
          </ac:grpSpMkLst>
        </pc:grpChg>
        <pc:picChg chg="add mod">
          <ac:chgData name="Roberto" userId="f2c5d9e3-e1cd-491b-8eea-425a4d9cf1c2" providerId="ADAL" clId="{5D94FE28-A81E-4657-AC93-A1AF7B8F9BAF}" dt="2024-10-20T23:17:05.585" v="1302" actId="11530"/>
          <ac:picMkLst>
            <pc:docMk/>
            <pc:sldMk cId="1117302416" sldId="285"/>
            <ac:picMk id="11" creationId="{B8934D6A-EEEE-499B-8A07-E51726FBC8BF}"/>
          </ac:picMkLst>
        </pc:picChg>
      </pc:sldChg>
      <pc:sldChg chg="addSp delSp modSp add mod modAnim">
        <pc:chgData name="Roberto" userId="f2c5d9e3-e1cd-491b-8eea-425a4d9cf1c2" providerId="ADAL" clId="{5D94FE28-A81E-4657-AC93-A1AF7B8F9BAF}" dt="2024-10-20T23:23:43.274" v="1411" actId="1076"/>
        <pc:sldMkLst>
          <pc:docMk/>
          <pc:sldMk cId="1594671619" sldId="286"/>
        </pc:sldMkLst>
        <pc:spChg chg="mod">
          <ac:chgData name="Roberto" userId="f2c5d9e3-e1cd-491b-8eea-425a4d9cf1c2" providerId="ADAL" clId="{5D94FE28-A81E-4657-AC93-A1AF7B8F9BAF}" dt="2024-10-20T23:23:19.730" v="1405" actId="20577"/>
          <ac:spMkLst>
            <pc:docMk/>
            <pc:sldMk cId="1594671619" sldId="286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2:39.693" v="1376" actId="478"/>
          <ac:spMkLst>
            <pc:docMk/>
            <pc:sldMk cId="1594671619" sldId="286"/>
            <ac:spMk id="5" creationId="{65D1FC71-289E-4A49-84DB-BBE2DC1AFB61}"/>
          </ac:spMkLst>
        </pc:spChg>
        <pc:spChg chg="del">
          <ac:chgData name="Roberto" userId="f2c5d9e3-e1cd-491b-8eea-425a4d9cf1c2" providerId="ADAL" clId="{5D94FE28-A81E-4657-AC93-A1AF7B8F9BAF}" dt="2024-10-18T19:29:53.880" v="654" actId="478"/>
          <ac:spMkLst>
            <pc:docMk/>
            <pc:sldMk cId="1594671619" sldId="286"/>
            <ac:spMk id="6" creationId="{C8099E2F-D84F-4ACE-AD34-3C3003902043}"/>
          </ac:spMkLst>
        </pc:spChg>
        <pc:spChg chg="del">
          <ac:chgData name="Roberto" userId="f2c5d9e3-e1cd-491b-8eea-425a4d9cf1c2" providerId="ADAL" clId="{5D94FE28-A81E-4657-AC93-A1AF7B8F9BAF}" dt="2024-10-20T23:19:29.378" v="1308" actId="478"/>
          <ac:spMkLst>
            <pc:docMk/>
            <pc:sldMk cId="1594671619" sldId="286"/>
            <ac:spMk id="9" creationId="{13AB6E2B-AF0A-4AD8-B0CC-E3D9A5D488C4}"/>
          </ac:spMkLst>
        </pc:spChg>
        <pc:spChg chg="del mod">
          <ac:chgData name="Roberto" userId="f2c5d9e3-e1cd-491b-8eea-425a4d9cf1c2" providerId="ADAL" clId="{5D94FE28-A81E-4657-AC93-A1AF7B8F9BAF}" dt="2024-10-18T19:29:32.564" v="647"/>
          <ac:spMkLst>
            <pc:docMk/>
            <pc:sldMk cId="1594671619" sldId="286"/>
            <ac:spMk id="10" creationId="{09809721-41EB-4CD9-9F4D-EB0AE39DB34B}"/>
          </ac:spMkLst>
        </pc:spChg>
        <pc:spChg chg="mod ord">
          <ac:chgData name="Roberto" userId="f2c5d9e3-e1cd-491b-8eea-425a4d9cf1c2" providerId="ADAL" clId="{5D94FE28-A81E-4657-AC93-A1AF7B8F9BAF}" dt="2024-10-20T23:22:54.871" v="1379" actId="1076"/>
          <ac:spMkLst>
            <pc:docMk/>
            <pc:sldMk cId="1594671619" sldId="286"/>
            <ac:spMk id="14" creationId="{EB456A71-4B01-457C-A1CA-9177ED5F5F4A}"/>
          </ac:spMkLst>
        </pc:spChg>
        <pc:spChg chg="add mod">
          <ac:chgData name="Roberto" userId="f2c5d9e3-e1cd-491b-8eea-425a4d9cf1c2" providerId="ADAL" clId="{5D94FE28-A81E-4657-AC93-A1AF7B8F9BAF}" dt="2024-10-20T23:22:51.488" v="1378" actId="1076"/>
          <ac:spMkLst>
            <pc:docMk/>
            <pc:sldMk cId="1594671619" sldId="286"/>
            <ac:spMk id="15" creationId="{7CC3CC07-609E-4045-88AC-9A1AB531B8C5}"/>
          </ac:spMkLst>
        </pc:spChg>
        <pc:spChg chg="add mod">
          <ac:chgData name="Roberto" userId="f2c5d9e3-e1cd-491b-8eea-425a4d9cf1c2" providerId="ADAL" clId="{5D94FE28-A81E-4657-AC93-A1AF7B8F9BAF}" dt="2024-10-20T23:23:38.088" v="1410" actId="1076"/>
          <ac:spMkLst>
            <pc:docMk/>
            <pc:sldMk cId="1594671619" sldId="286"/>
            <ac:spMk id="16" creationId="{079EA2EF-835E-475C-B923-76F6CC2F5475}"/>
          </ac:spMkLst>
        </pc:spChg>
        <pc:spChg chg="add mod">
          <ac:chgData name="Roberto" userId="f2c5d9e3-e1cd-491b-8eea-425a4d9cf1c2" providerId="ADAL" clId="{5D94FE28-A81E-4657-AC93-A1AF7B8F9BAF}" dt="2024-10-20T23:23:43.274" v="1411" actId="1076"/>
          <ac:spMkLst>
            <pc:docMk/>
            <pc:sldMk cId="1594671619" sldId="286"/>
            <ac:spMk id="19" creationId="{F3BAEAA2-6680-46DB-AB5F-4D6DCBC5419A}"/>
          </ac:spMkLst>
        </pc:spChg>
        <pc:spChg chg="add del mod">
          <ac:chgData name="Roberto" userId="f2c5d9e3-e1cd-491b-8eea-425a4d9cf1c2" providerId="ADAL" clId="{5D94FE28-A81E-4657-AC93-A1AF7B8F9BAF}" dt="2024-10-18T19:45:19.561" v="727" actId="478"/>
          <ac:spMkLst>
            <pc:docMk/>
            <pc:sldMk cId="1594671619" sldId="286"/>
            <ac:spMk id="20" creationId="{98A855F4-8E0B-48AA-8E27-9D3BE0E8CD90}"/>
          </ac:spMkLst>
        </pc:spChg>
        <pc:grpChg chg="mod">
          <ac:chgData name="Roberto" userId="f2c5d9e3-e1cd-491b-8eea-425a4d9cf1c2" providerId="ADAL" clId="{5D94FE28-A81E-4657-AC93-A1AF7B8F9BAF}" dt="2024-10-18T19:31:53.359" v="677" actId="164"/>
          <ac:grpSpMkLst>
            <pc:docMk/>
            <pc:sldMk cId="1594671619" sldId="286"/>
            <ac:grpSpMk id="13" creationId="{481B21D0-27BA-4B9F-AA57-9A7652CDF994}"/>
          </ac:grpSpMkLst>
        </pc:grpChg>
        <pc:grpChg chg="add del mod">
          <ac:chgData name="Roberto" userId="f2c5d9e3-e1cd-491b-8eea-425a4d9cf1c2" providerId="ADAL" clId="{5D94FE28-A81E-4657-AC93-A1AF7B8F9BAF}" dt="2024-10-20T23:22:38.504" v="1375" actId="478"/>
          <ac:grpSpMkLst>
            <pc:docMk/>
            <pc:sldMk cId="1594671619" sldId="286"/>
            <ac:grpSpMk id="18" creationId="{D743E3F4-405A-41E1-AECA-E72F5613343C}"/>
          </ac:grpSpMkLst>
        </pc:grpChg>
        <pc:picChg chg="add del mod">
          <ac:chgData name="Roberto" userId="f2c5d9e3-e1cd-491b-8eea-425a4d9cf1c2" providerId="ADAL" clId="{5D94FE28-A81E-4657-AC93-A1AF7B8F9BAF}" dt="2024-10-18T19:31:30.950" v="672" actId="478"/>
          <ac:picMkLst>
            <pc:docMk/>
            <pc:sldMk cId="1594671619" sldId="286"/>
            <ac:picMk id="12" creationId="{6D135097-3CF6-45BE-BB18-D724809FA03F}"/>
          </ac:picMkLst>
        </pc:picChg>
        <pc:picChg chg="add mod">
          <ac:chgData name="Roberto" userId="f2c5d9e3-e1cd-491b-8eea-425a4d9cf1c2" providerId="ADAL" clId="{5D94FE28-A81E-4657-AC93-A1AF7B8F9BAF}" dt="2024-10-18T19:31:53.359" v="677" actId="164"/>
          <ac:picMkLst>
            <pc:docMk/>
            <pc:sldMk cId="1594671619" sldId="286"/>
            <ac:picMk id="17" creationId="{B07D25DF-3CAE-4C09-976D-1BB89B8746C1}"/>
          </ac:picMkLst>
        </pc:picChg>
      </pc:sldChg>
      <pc:sldChg chg="addSp delSp modSp add mod delAnim modAnim">
        <pc:chgData name="Roberto" userId="f2c5d9e3-e1cd-491b-8eea-425a4d9cf1c2" providerId="ADAL" clId="{5D94FE28-A81E-4657-AC93-A1AF7B8F9BAF}" dt="2024-10-20T23:27:23.705" v="1447" actId="207"/>
        <pc:sldMkLst>
          <pc:docMk/>
          <pc:sldMk cId="3867506930" sldId="287"/>
        </pc:sldMkLst>
        <pc:spChg chg="mod">
          <ac:chgData name="Roberto" userId="f2c5d9e3-e1cd-491b-8eea-425a4d9cf1c2" providerId="ADAL" clId="{5D94FE28-A81E-4657-AC93-A1AF7B8F9BAF}" dt="2024-10-20T23:27:23.705" v="1447" actId="207"/>
          <ac:spMkLst>
            <pc:docMk/>
            <pc:sldMk cId="3867506930" sldId="287"/>
            <ac:spMk id="3" creationId="{53F2976E-CBC3-4F36-876C-100554C5DC46}"/>
          </ac:spMkLst>
        </pc:spChg>
        <pc:spChg chg="del">
          <ac:chgData name="Roberto" userId="f2c5d9e3-e1cd-491b-8eea-425a4d9cf1c2" providerId="ADAL" clId="{5D94FE28-A81E-4657-AC93-A1AF7B8F9BAF}" dt="2024-10-20T23:20:09.492" v="1315" actId="478"/>
          <ac:spMkLst>
            <pc:docMk/>
            <pc:sldMk cId="3867506930" sldId="287"/>
            <ac:spMk id="5" creationId="{65D1FC71-289E-4A49-84DB-BBE2DC1AFB61}"/>
          </ac:spMkLst>
        </pc:spChg>
        <pc:spChg chg="mod">
          <ac:chgData name="Roberto" userId="f2c5d9e3-e1cd-491b-8eea-425a4d9cf1c2" providerId="ADAL" clId="{5D94FE28-A81E-4657-AC93-A1AF7B8F9BAF}" dt="2024-10-18T19:47:18.640" v="803" actId="20577"/>
          <ac:spMkLst>
            <pc:docMk/>
            <pc:sldMk cId="3867506930" sldId="287"/>
            <ac:spMk id="8" creationId="{2990C0E0-B9D0-44D4-9632-745FC438C08A}"/>
          </ac:spMkLst>
        </pc:spChg>
        <pc:spChg chg="del">
          <ac:chgData name="Roberto" userId="f2c5d9e3-e1cd-491b-8eea-425a4d9cf1c2" providerId="ADAL" clId="{5D94FE28-A81E-4657-AC93-A1AF7B8F9BAF}" dt="2024-10-20T23:20:03.055" v="1312" actId="478"/>
          <ac:spMkLst>
            <pc:docMk/>
            <pc:sldMk cId="3867506930" sldId="287"/>
            <ac:spMk id="9" creationId="{13AB6E2B-AF0A-4AD8-B0CC-E3D9A5D488C4}"/>
          </ac:spMkLst>
        </pc:spChg>
        <pc:spChg chg="mod">
          <ac:chgData name="Roberto" userId="f2c5d9e3-e1cd-491b-8eea-425a4d9cf1c2" providerId="ADAL" clId="{5D94FE28-A81E-4657-AC93-A1AF7B8F9BAF}" dt="2024-10-20T23:24:46.239" v="1420" actId="14100"/>
          <ac:spMkLst>
            <pc:docMk/>
            <pc:sldMk cId="3867506930" sldId="287"/>
            <ac:spMk id="14" creationId="{EB456A71-4B01-457C-A1CA-9177ED5F5F4A}"/>
          </ac:spMkLst>
        </pc:spChg>
        <pc:spChg chg="mod">
          <ac:chgData name="Roberto" userId="f2c5d9e3-e1cd-491b-8eea-425a4d9cf1c2" providerId="ADAL" clId="{5D94FE28-A81E-4657-AC93-A1AF7B8F9BAF}" dt="2024-10-20T23:26:25.389" v="1443" actId="14100"/>
          <ac:spMkLst>
            <pc:docMk/>
            <pc:sldMk cId="3867506930" sldId="287"/>
            <ac:spMk id="15" creationId="{7CC3CC07-609E-4045-88AC-9A1AB531B8C5}"/>
          </ac:spMkLst>
        </pc:spChg>
        <pc:spChg chg="add del mod">
          <ac:chgData name="Roberto" userId="f2c5d9e3-e1cd-491b-8eea-425a4d9cf1c2" providerId="ADAL" clId="{5D94FE28-A81E-4657-AC93-A1AF7B8F9BAF}" dt="2024-10-20T23:20:07.278" v="1314" actId="478"/>
          <ac:spMkLst>
            <pc:docMk/>
            <pc:sldMk cId="3867506930" sldId="287"/>
            <ac:spMk id="16" creationId="{B78EB869-B958-4A9D-A3BA-D59686E08DD7}"/>
          </ac:spMkLst>
        </pc:spChg>
        <pc:spChg chg="del">
          <ac:chgData name="Roberto" userId="f2c5d9e3-e1cd-491b-8eea-425a4d9cf1c2" providerId="ADAL" clId="{5D94FE28-A81E-4657-AC93-A1AF7B8F9BAF}" dt="2024-10-18T19:44:05.015" v="687" actId="478"/>
          <ac:spMkLst>
            <pc:docMk/>
            <pc:sldMk cId="3867506930" sldId="287"/>
            <ac:spMk id="19" creationId="{F3BAEAA2-6680-46DB-AB5F-4D6DCBC5419A}"/>
          </ac:spMkLst>
        </pc:spChg>
        <pc:grpChg chg="add del mod topLvl">
          <ac:chgData name="Roberto" userId="f2c5d9e3-e1cd-491b-8eea-425a4d9cf1c2" providerId="ADAL" clId="{5D94FE28-A81E-4657-AC93-A1AF7B8F9BAF}" dt="2024-10-20T23:20:04.924" v="1313" actId="478"/>
          <ac:grpSpMkLst>
            <pc:docMk/>
            <pc:sldMk cId="3867506930" sldId="287"/>
            <ac:grpSpMk id="13" creationId="{481B21D0-27BA-4B9F-AA57-9A7652CDF994}"/>
          </ac:grpSpMkLst>
        </pc:grpChg>
        <pc:grpChg chg="del">
          <ac:chgData name="Roberto" userId="f2c5d9e3-e1cd-491b-8eea-425a4d9cf1c2" providerId="ADAL" clId="{5D94FE28-A81E-4657-AC93-A1AF7B8F9BAF}" dt="2024-10-18T19:44:23.740" v="688" actId="165"/>
          <ac:grpSpMkLst>
            <pc:docMk/>
            <pc:sldMk cId="3867506930" sldId="287"/>
            <ac:grpSpMk id="18" creationId="{D743E3F4-405A-41E1-AECA-E72F5613343C}"/>
          </ac:grpSpMkLst>
        </pc:grpChg>
        <pc:picChg chg="add mod">
          <ac:chgData name="Roberto" userId="f2c5d9e3-e1cd-491b-8eea-425a4d9cf1c2" providerId="ADAL" clId="{5D94FE28-A81E-4657-AC93-A1AF7B8F9BAF}" dt="2024-10-20T23:26:58.531" v="1446" actId="11530"/>
          <ac:picMkLst>
            <pc:docMk/>
            <pc:sldMk cId="3867506930" sldId="287"/>
            <ac:picMk id="6" creationId="{CAE5D7BF-A78E-4C35-B829-E44D6EF489FD}"/>
          </ac:picMkLst>
        </pc:picChg>
        <pc:picChg chg="mod">
          <ac:chgData name="Roberto" userId="f2c5d9e3-e1cd-491b-8eea-425a4d9cf1c2" providerId="ADAL" clId="{5D94FE28-A81E-4657-AC93-A1AF7B8F9BAF}" dt="2024-10-18T19:44:23.740" v="688" actId="165"/>
          <ac:picMkLst>
            <pc:docMk/>
            <pc:sldMk cId="3867506930" sldId="287"/>
            <ac:picMk id="7" creationId="{C1A0BFD5-8AD2-4690-95F1-E82981ABA9F1}"/>
          </ac:picMkLst>
        </pc:picChg>
        <pc:picChg chg="add del mod topLvl">
          <ac:chgData name="Roberto" userId="f2c5d9e3-e1cd-491b-8eea-425a4d9cf1c2" providerId="ADAL" clId="{5D94FE28-A81E-4657-AC93-A1AF7B8F9BAF}" dt="2024-10-18T19:44:33.781" v="691" actId="478"/>
          <ac:picMkLst>
            <pc:docMk/>
            <pc:sldMk cId="3867506930" sldId="287"/>
            <ac:picMk id="17" creationId="{B07D25DF-3CAE-4C09-976D-1BB89B8746C1}"/>
          </ac:picMkLst>
        </pc:picChg>
      </pc:sldChg>
      <pc:sldChg chg="modSp add mod">
        <pc:chgData name="Roberto" userId="f2c5d9e3-e1cd-491b-8eea-425a4d9cf1c2" providerId="ADAL" clId="{5D94FE28-A81E-4657-AC93-A1AF7B8F9BAF}" dt="2024-10-20T18:18:27.740" v="943" actId="113"/>
        <pc:sldMkLst>
          <pc:docMk/>
          <pc:sldMk cId="3804126961" sldId="288"/>
        </pc:sldMkLst>
        <pc:spChg chg="mod">
          <ac:chgData name="Roberto" userId="f2c5d9e3-e1cd-491b-8eea-425a4d9cf1c2" providerId="ADAL" clId="{5D94FE28-A81E-4657-AC93-A1AF7B8F9BAF}" dt="2024-10-20T18:18:27.740" v="943" actId="113"/>
          <ac:spMkLst>
            <pc:docMk/>
            <pc:sldMk cId="3804126961" sldId="288"/>
            <ac:spMk id="3" creationId="{6C88EE0E-160D-41EB-A771-F8EFD402839C}"/>
          </ac:spMkLst>
        </pc:spChg>
      </pc:sldChg>
      <pc:sldChg chg="modSp new mod">
        <pc:chgData name="Roberto" userId="f2c5d9e3-e1cd-491b-8eea-425a4d9cf1c2" providerId="ADAL" clId="{5D94FE28-A81E-4657-AC93-A1AF7B8F9BAF}" dt="2024-10-20T18:26:27.429" v="990" actId="114"/>
        <pc:sldMkLst>
          <pc:docMk/>
          <pc:sldMk cId="2919486063" sldId="289"/>
        </pc:sldMkLst>
        <pc:spChg chg="mod">
          <ac:chgData name="Roberto" userId="f2c5d9e3-e1cd-491b-8eea-425a4d9cf1c2" providerId="ADAL" clId="{5D94FE28-A81E-4657-AC93-A1AF7B8F9BAF}" dt="2024-10-20T18:26:27.429" v="990" actId="114"/>
          <ac:spMkLst>
            <pc:docMk/>
            <pc:sldMk cId="2919486063" sldId="289"/>
            <ac:spMk id="2" creationId="{A3ADF270-FD13-4284-8C9A-60494CE16C78}"/>
          </ac:spMkLst>
        </pc:spChg>
        <pc:spChg chg="mod">
          <ac:chgData name="Roberto" userId="f2c5d9e3-e1cd-491b-8eea-425a4d9cf1c2" providerId="ADAL" clId="{5D94FE28-A81E-4657-AC93-A1AF7B8F9BAF}" dt="2024-10-18T20:04:12.572" v="870" actId="20577"/>
          <ac:spMkLst>
            <pc:docMk/>
            <pc:sldMk cId="2919486063" sldId="289"/>
            <ac:spMk id="3" creationId="{4CDA3B1E-C6A2-470E-B7BE-D47AE0D2D722}"/>
          </ac:spMkLst>
        </pc:spChg>
      </pc:sldChg>
      <pc:sldChg chg="addSp delSp modSp add mod">
        <pc:chgData name="Roberto" userId="f2c5d9e3-e1cd-491b-8eea-425a4d9cf1c2" providerId="ADAL" clId="{5D94FE28-A81E-4657-AC93-A1AF7B8F9BAF}" dt="2024-10-20T23:01:39.725" v="1100" actId="14100"/>
        <pc:sldMkLst>
          <pc:docMk/>
          <pc:sldMk cId="1758932339" sldId="290"/>
        </pc:sldMkLst>
        <pc:spChg chg="mod">
          <ac:chgData name="Roberto" userId="f2c5d9e3-e1cd-491b-8eea-425a4d9cf1c2" providerId="ADAL" clId="{5D94FE28-A81E-4657-AC93-A1AF7B8F9BAF}" dt="2024-10-20T23:01:19.535" v="1096" actId="6549"/>
          <ac:spMkLst>
            <pc:docMk/>
            <pc:sldMk cId="1758932339" sldId="290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00:16.590" v="1081" actId="14100"/>
          <ac:spMkLst>
            <pc:docMk/>
            <pc:sldMk cId="1758932339" sldId="290"/>
            <ac:spMk id="10" creationId="{516D3947-46AF-445E-8816-3C463FFF77BE}"/>
          </ac:spMkLst>
        </pc:spChg>
        <pc:spChg chg="mod">
          <ac:chgData name="Roberto" userId="f2c5d9e3-e1cd-491b-8eea-425a4d9cf1c2" providerId="ADAL" clId="{5D94FE28-A81E-4657-AC93-A1AF7B8F9BAF}" dt="2024-10-20T23:01:39.725" v="1100" actId="14100"/>
          <ac:spMkLst>
            <pc:docMk/>
            <pc:sldMk cId="1758932339" sldId="290"/>
            <ac:spMk id="11" creationId="{C08BD04E-EF27-4B26-A950-F2B9279948FF}"/>
          </ac:spMkLst>
        </pc:spChg>
        <pc:spChg chg="mod">
          <ac:chgData name="Roberto" userId="f2c5d9e3-e1cd-491b-8eea-425a4d9cf1c2" providerId="ADAL" clId="{5D94FE28-A81E-4657-AC93-A1AF7B8F9BAF}" dt="2024-10-20T23:00:58.225" v="1092" actId="207"/>
          <ac:spMkLst>
            <pc:docMk/>
            <pc:sldMk cId="1758932339" sldId="290"/>
            <ac:spMk id="12" creationId="{087CD2DF-58F8-4E57-AF4D-7A7D322C8694}"/>
          </ac:spMkLst>
        </pc:spChg>
        <pc:picChg chg="add mod">
          <ac:chgData name="Roberto" userId="f2c5d9e3-e1cd-491b-8eea-425a4d9cf1c2" providerId="ADAL" clId="{5D94FE28-A81E-4657-AC93-A1AF7B8F9BAF}" dt="2024-10-20T22:59:52.859" v="1077" actId="11530"/>
          <ac:picMkLst>
            <pc:docMk/>
            <pc:sldMk cId="1758932339" sldId="290"/>
            <ac:picMk id="5" creationId="{963C58D8-DFA4-4A8D-9892-7474DECED31D}"/>
          </ac:picMkLst>
        </pc:picChg>
        <pc:picChg chg="del">
          <ac:chgData name="Roberto" userId="f2c5d9e3-e1cd-491b-8eea-425a4d9cf1c2" providerId="ADAL" clId="{5D94FE28-A81E-4657-AC93-A1AF7B8F9BAF}" dt="2024-10-20T22:59:29.838" v="1074" actId="478"/>
          <ac:picMkLst>
            <pc:docMk/>
            <pc:sldMk cId="1758932339" sldId="290"/>
            <ac:picMk id="14" creationId="{38EE2B4E-F898-4900-BC77-4E44FC597376}"/>
          </ac:picMkLst>
        </pc:picChg>
      </pc:sldChg>
      <pc:sldChg chg="add del">
        <pc:chgData name="Roberto" userId="f2c5d9e3-e1cd-491b-8eea-425a4d9cf1c2" providerId="ADAL" clId="{5D94FE28-A81E-4657-AC93-A1AF7B8F9BAF}" dt="2024-10-20T18:25:04.100" v="986" actId="47"/>
        <pc:sldMkLst>
          <pc:docMk/>
          <pc:sldMk cId="3374436128" sldId="290"/>
        </pc:sldMkLst>
      </pc:sldChg>
      <pc:sldChg chg="modSp add mod">
        <pc:chgData name="Roberto" userId="f2c5d9e3-e1cd-491b-8eea-425a4d9cf1c2" providerId="ADAL" clId="{5D94FE28-A81E-4657-AC93-A1AF7B8F9BAF}" dt="2024-10-20T23:16:05.926" v="1295" actId="14100"/>
        <pc:sldMkLst>
          <pc:docMk/>
          <pc:sldMk cId="2129829150" sldId="291"/>
        </pc:sldMkLst>
        <pc:spChg chg="mod">
          <ac:chgData name="Roberto" userId="f2c5d9e3-e1cd-491b-8eea-425a4d9cf1c2" providerId="ADAL" clId="{5D94FE28-A81E-4657-AC93-A1AF7B8F9BAF}" dt="2024-10-20T23:15:46.793" v="1291" actId="20577"/>
          <ac:spMkLst>
            <pc:docMk/>
            <pc:sldMk cId="2129829150" sldId="291"/>
            <ac:spMk id="3" creationId="{53F2976E-CBC3-4F36-876C-100554C5DC46}"/>
          </ac:spMkLst>
        </pc:spChg>
        <pc:spChg chg="mod">
          <ac:chgData name="Roberto" userId="f2c5d9e3-e1cd-491b-8eea-425a4d9cf1c2" providerId="ADAL" clId="{5D94FE28-A81E-4657-AC93-A1AF7B8F9BAF}" dt="2024-10-20T23:16:05.926" v="1295" actId="14100"/>
          <ac:spMkLst>
            <pc:docMk/>
            <pc:sldMk cId="2129829150" sldId="291"/>
            <ac:spMk id="6" creationId="{C8099E2F-D84F-4ACE-AD34-3C3003902043}"/>
          </ac:spMkLst>
        </pc:spChg>
        <pc:spChg chg="mod">
          <ac:chgData name="Roberto" userId="f2c5d9e3-e1cd-491b-8eea-425a4d9cf1c2" providerId="ADAL" clId="{5D94FE28-A81E-4657-AC93-A1AF7B8F9BAF}" dt="2024-10-20T23:16:00.973" v="1294" actId="20577"/>
          <ac:spMkLst>
            <pc:docMk/>
            <pc:sldMk cId="2129829150" sldId="291"/>
            <ac:spMk id="10" creationId="{09809721-41EB-4CD9-9F4D-EB0AE39DB34B}"/>
          </ac:spMkLst>
        </pc:spChg>
      </pc:sldChg>
    </pc:docChg>
  </pc:docChgLst>
  <pc:docChgLst>
    <pc:chgData name="Roberto Harkovsky da Cunha" userId="f2c5d9e3-e1cd-491b-8eea-425a4d9cf1c2" providerId="ADAL" clId="{775966A3-C369-406D-8867-1ECC6E20787B}"/>
    <pc:docChg chg="modSld">
      <pc:chgData name="Roberto Harkovsky da Cunha" userId="f2c5d9e3-e1cd-491b-8eea-425a4d9cf1c2" providerId="ADAL" clId="{775966A3-C369-406D-8867-1ECC6E20787B}" dt="2024-09-13T23:41:02.138" v="2" actId="1076"/>
      <pc:docMkLst>
        <pc:docMk/>
      </pc:docMkLst>
      <pc:sldChg chg="addSp modSp">
        <pc:chgData name="Roberto Harkovsky da Cunha" userId="f2c5d9e3-e1cd-491b-8eea-425a4d9cf1c2" providerId="ADAL" clId="{775966A3-C369-406D-8867-1ECC6E20787B}" dt="2024-09-13T23:41:02.138" v="2" actId="1076"/>
        <pc:sldMkLst>
          <pc:docMk/>
          <pc:sldMk cId="1414689905" sldId="256"/>
        </pc:sldMkLst>
        <pc:picChg chg="add mod">
          <ac:chgData name="Roberto Harkovsky da Cunha" userId="f2c5d9e3-e1cd-491b-8eea-425a4d9cf1c2" providerId="ADAL" clId="{775966A3-C369-406D-8867-1ECC6E20787B}" dt="2024-09-13T23:41:02.138" v="2" actId="1076"/>
          <ac:picMkLst>
            <pc:docMk/>
            <pc:sldMk cId="1414689905" sldId="256"/>
            <ac:picMk id="4" creationId="{3868BC55-F96F-4E26-9298-1695CA0AA75B}"/>
          </ac:picMkLst>
        </pc:picChg>
      </pc:sldChg>
    </pc:docChg>
  </pc:docChgLst>
  <pc:docChgLst>
    <pc:chgData name="Roberto" userId="f2c5d9e3-e1cd-491b-8eea-425a4d9cf1c2" providerId="ADAL" clId="{57A95617-82D3-4F60-AAA3-A713A943FA4E}"/>
    <pc:docChg chg="undo custSel delSld modSld sldOrd">
      <pc:chgData name="Roberto" userId="f2c5d9e3-e1cd-491b-8eea-425a4d9cf1c2" providerId="ADAL" clId="{57A95617-82D3-4F60-AAA3-A713A943FA4E}" dt="2024-11-24T16:28:54.813" v="31" actId="20577"/>
      <pc:docMkLst>
        <pc:docMk/>
      </pc:docMkLst>
      <pc:sldChg chg="modSp mod">
        <pc:chgData name="Roberto" userId="f2c5d9e3-e1cd-491b-8eea-425a4d9cf1c2" providerId="ADAL" clId="{57A95617-82D3-4F60-AAA3-A713A943FA4E}" dt="2024-11-24T16:28:54.813" v="31" actId="20577"/>
        <pc:sldMkLst>
          <pc:docMk/>
          <pc:sldMk cId="2810335309" sldId="269"/>
        </pc:sldMkLst>
        <pc:spChg chg="mod">
          <ac:chgData name="Roberto" userId="f2c5d9e3-e1cd-491b-8eea-425a4d9cf1c2" providerId="ADAL" clId="{57A95617-82D3-4F60-AAA3-A713A943FA4E}" dt="2024-11-24T16:28:54.813" v="31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2397959521" sldId="274"/>
        </pc:sldMkLst>
      </pc:sldChg>
      <pc:sldChg chg="modSp mod">
        <pc:chgData name="Roberto" userId="f2c5d9e3-e1cd-491b-8eea-425a4d9cf1c2" providerId="ADAL" clId="{57A95617-82D3-4F60-AAA3-A713A943FA4E}" dt="2024-11-24T16:28:39.994" v="19" actId="20577"/>
        <pc:sldMkLst>
          <pc:docMk/>
          <pc:sldMk cId="959290743" sldId="299"/>
        </pc:sldMkLst>
        <pc:spChg chg="mod">
          <ac:chgData name="Roberto" userId="f2c5d9e3-e1cd-491b-8eea-425a4d9cf1c2" providerId="ADAL" clId="{57A95617-82D3-4F60-AAA3-A713A943FA4E}" dt="2024-11-24T16:28:39.994" v="19" actId="20577"/>
          <ac:spMkLst>
            <pc:docMk/>
            <pc:sldMk cId="959290743" sldId="299"/>
            <ac:spMk id="2" creationId="{11664D49-6B6E-4DF3-846D-A8C80EAE4F59}"/>
          </ac:spMkLst>
        </pc:spChg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2547920409" sldId="306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3333190600" sldId="307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870308533" sldId="308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3286355897" sldId="309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1005020832" sldId="310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2106823935" sldId="311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3319915888" sldId="312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2190558047" sldId="313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3631072820" sldId="314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204262062" sldId="315"/>
        </pc:sldMkLst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1555001414" sldId="316"/>
        </pc:sldMkLst>
      </pc:sldChg>
      <pc:sldChg chg="modSp mod">
        <pc:chgData name="Roberto" userId="f2c5d9e3-e1cd-491b-8eea-425a4d9cf1c2" providerId="ADAL" clId="{57A95617-82D3-4F60-AAA3-A713A943FA4E}" dt="2024-11-24T16:28:45.977" v="20" actId="6549"/>
        <pc:sldMkLst>
          <pc:docMk/>
          <pc:sldMk cId="2242534746" sldId="317"/>
        </pc:sldMkLst>
        <pc:spChg chg="mod">
          <ac:chgData name="Roberto" userId="f2c5d9e3-e1cd-491b-8eea-425a4d9cf1c2" providerId="ADAL" clId="{57A95617-82D3-4F60-AAA3-A713A943FA4E}" dt="2024-11-24T16:28:45.977" v="20" actId="6549"/>
          <ac:spMkLst>
            <pc:docMk/>
            <pc:sldMk cId="2242534746" sldId="317"/>
            <ac:spMk id="3" creationId="{F125DC42-9387-494C-806E-173A08A96FDB}"/>
          </ac:spMkLst>
        </pc:spChg>
      </pc:sldChg>
      <pc:sldChg chg="del ord">
        <pc:chgData name="Roberto" userId="f2c5d9e3-e1cd-491b-8eea-425a4d9cf1c2" providerId="ADAL" clId="{57A95617-82D3-4F60-AAA3-A713A943FA4E}" dt="2024-11-24T16:28:26.626" v="5" actId="47"/>
        <pc:sldMkLst>
          <pc:docMk/>
          <pc:sldMk cId="4255149469" sldId="318"/>
        </pc:sldMkLst>
      </pc:sldChg>
      <pc:sldChg chg="ord">
        <pc:chgData name="Roberto" userId="f2c5d9e3-e1cd-491b-8eea-425a4d9cf1c2" providerId="ADAL" clId="{57A95617-82D3-4F60-AAA3-A713A943FA4E}" dt="2024-11-24T16:28:22.306" v="4"/>
        <pc:sldMkLst>
          <pc:docMk/>
          <pc:sldMk cId="3663293721" sldId="319"/>
        </pc:sldMkLst>
      </pc:sldChg>
    </pc:docChg>
  </pc:docChgLst>
  <pc:docChgLst>
    <pc:chgData name="Roberto" userId="f2c5d9e3-e1cd-491b-8eea-425a4d9cf1c2" providerId="ADAL" clId="{4770C196-BD98-48D3-B4D6-8FC79E22774D}"/>
    <pc:docChg chg="undo custSel addSld delSld modSld sldOrd">
      <pc:chgData name="Roberto" userId="f2c5d9e3-e1cd-491b-8eea-425a4d9cf1c2" providerId="ADAL" clId="{4770C196-BD98-48D3-B4D6-8FC79E22774D}" dt="2024-10-22T18:01:44.927" v="2327" actId="20577"/>
      <pc:docMkLst>
        <pc:docMk/>
      </pc:docMkLst>
      <pc:sldChg chg="modSp mod">
        <pc:chgData name="Roberto" userId="f2c5d9e3-e1cd-491b-8eea-425a4d9cf1c2" providerId="ADAL" clId="{4770C196-BD98-48D3-B4D6-8FC79E22774D}" dt="2024-10-21T00:43:50.955" v="1074" actId="20577"/>
        <pc:sldMkLst>
          <pc:docMk/>
          <pc:sldMk cId="2810335309" sldId="269"/>
        </pc:sldMkLst>
        <pc:spChg chg="mod">
          <ac:chgData name="Roberto" userId="f2c5d9e3-e1cd-491b-8eea-425a4d9cf1c2" providerId="ADAL" clId="{4770C196-BD98-48D3-B4D6-8FC79E22774D}" dt="2024-10-21T00:43:50.955" v="1074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784046162" sldId="270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545352442" sldId="271"/>
        </pc:sldMkLst>
      </pc:sldChg>
      <pc:sldChg chg="addSp delSp modSp mod">
        <pc:chgData name="Roberto" userId="f2c5d9e3-e1cd-491b-8eea-425a4d9cf1c2" providerId="ADAL" clId="{4770C196-BD98-48D3-B4D6-8FC79E22774D}" dt="2024-10-20T23:52:25.575" v="177" actId="1037"/>
        <pc:sldMkLst>
          <pc:docMk/>
          <pc:sldMk cId="2397959521" sldId="274"/>
        </pc:sldMkLst>
        <pc:spChg chg="mod">
          <ac:chgData name="Roberto" userId="f2c5d9e3-e1cd-491b-8eea-425a4d9cf1c2" providerId="ADAL" clId="{4770C196-BD98-48D3-B4D6-8FC79E22774D}" dt="2024-10-20T23:51:41.779" v="125" actId="20577"/>
          <ac:spMkLst>
            <pc:docMk/>
            <pc:sldMk cId="2397959521" sldId="274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0T23:52:15.895" v="169" actId="20577"/>
          <ac:spMkLst>
            <pc:docMk/>
            <pc:sldMk cId="2397959521" sldId="274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0T23:52:25.575" v="177" actId="1037"/>
          <ac:spMkLst>
            <pc:docMk/>
            <pc:sldMk cId="2397959521" sldId="274"/>
            <ac:spMk id="8" creationId="{F37D9BE6-909A-4C7F-BBE0-DD254B394C50}"/>
          </ac:spMkLst>
        </pc:spChg>
        <pc:spChg chg="del">
          <ac:chgData name="Roberto" userId="f2c5d9e3-e1cd-491b-8eea-425a4d9cf1c2" providerId="ADAL" clId="{4770C196-BD98-48D3-B4D6-8FC79E22774D}" dt="2024-10-20T23:50:04.716" v="73" actId="478"/>
          <ac:spMkLst>
            <pc:docMk/>
            <pc:sldMk cId="2397959521" sldId="274"/>
            <ac:spMk id="12" creationId="{6BCE9018-CB1C-44AD-A6E6-D9FE4A53E629}"/>
          </ac:spMkLst>
        </pc:spChg>
        <pc:picChg chg="add mod">
          <ac:chgData name="Roberto" userId="f2c5d9e3-e1cd-491b-8eea-425a4d9cf1c2" providerId="ADAL" clId="{4770C196-BD98-48D3-B4D6-8FC79E22774D}" dt="2024-10-20T23:50:45.718" v="104" actId="11530"/>
          <ac:picMkLst>
            <pc:docMk/>
            <pc:sldMk cId="2397959521" sldId="274"/>
            <ac:picMk id="4" creationId="{9509F0EF-F825-487D-BDF2-DB12FB9D16A5}"/>
          </ac:picMkLst>
        </pc:picChg>
        <pc:picChg chg="del">
          <ac:chgData name="Roberto" userId="f2c5d9e3-e1cd-491b-8eea-425a4d9cf1c2" providerId="ADAL" clId="{4770C196-BD98-48D3-B4D6-8FC79E22774D}" dt="2024-10-20T23:50:20.172" v="101" actId="478"/>
          <ac:picMkLst>
            <pc:docMk/>
            <pc:sldMk cId="2397959521" sldId="274"/>
            <ac:picMk id="10" creationId="{C8D068AF-A769-4E32-B0A4-4B12218B4B78}"/>
          </ac:picMkLst>
        </pc:pic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705813819" sldId="275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408556848" sldId="276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206512156" sldId="277"/>
        </pc:sldMkLst>
      </pc:sldChg>
      <pc:sldChg chg="modSp mod">
        <pc:chgData name="Roberto" userId="f2c5d9e3-e1cd-491b-8eea-425a4d9cf1c2" providerId="ADAL" clId="{4770C196-BD98-48D3-B4D6-8FC79E22774D}" dt="2024-10-20T23:49:30.409" v="67" actId="20577"/>
        <pc:sldMkLst>
          <pc:docMk/>
          <pc:sldMk cId="316382892" sldId="279"/>
        </pc:sldMkLst>
        <pc:spChg chg="mod">
          <ac:chgData name="Roberto" userId="f2c5d9e3-e1cd-491b-8eea-425a4d9cf1c2" providerId="ADAL" clId="{4770C196-BD98-48D3-B4D6-8FC79E22774D}" dt="2024-10-20T23:49:30.409" v="67" actId="20577"/>
          <ac:spMkLst>
            <pc:docMk/>
            <pc:sldMk cId="316382892" sldId="27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680687986" sldId="281"/>
        </pc:sldMkLst>
      </pc:sldChg>
      <pc:sldChg chg="del">
        <pc:chgData name="Roberto" userId="f2c5d9e3-e1cd-491b-8eea-425a4d9cf1c2" providerId="ADAL" clId="{4770C196-BD98-48D3-B4D6-8FC79E22774D}" dt="2024-10-20T23:49:49.864" v="72" actId="47"/>
        <pc:sldMkLst>
          <pc:docMk/>
          <pc:sldMk cId="3049542818" sldId="282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630503362" sldId="283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61341176" sldId="284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117302416" sldId="285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594671619" sldId="286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3867506930" sldId="287"/>
        </pc:sldMkLst>
      </pc:sldChg>
      <pc:sldChg chg="modSp mod">
        <pc:chgData name="Roberto" userId="f2c5d9e3-e1cd-491b-8eea-425a4d9cf1c2" providerId="ADAL" clId="{4770C196-BD98-48D3-B4D6-8FC79E22774D}" dt="2024-10-20T23:49:16.137" v="45" actId="20577"/>
        <pc:sldMkLst>
          <pc:docMk/>
          <pc:sldMk cId="3804126961" sldId="288"/>
        </pc:sldMkLst>
        <pc:spChg chg="mod">
          <ac:chgData name="Roberto" userId="f2c5d9e3-e1cd-491b-8eea-425a4d9cf1c2" providerId="ADAL" clId="{4770C196-BD98-48D3-B4D6-8FC79E22774D}" dt="2024-10-20T23:49:08.747" v="33" actId="20577"/>
          <ac:spMkLst>
            <pc:docMk/>
            <pc:sldMk cId="3804126961" sldId="288"/>
            <ac:spMk id="2" creationId="{871DC304-0302-4B95-AEBA-B9303B484C89}"/>
          </ac:spMkLst>
        </pc:spChg>
        <pc:spChg chg="mod">
          <ac:chgData name="Roberto" userId="f2c5d9e3-e1cd-491b-8eea-425a4d9cf1c2" providerId="ADAL" clId="{4770C196-BD98-48D3-B4D6-8FC79E22774D}" dt="2024-10-20T23:49:16.137" v="45" actId="20577"/>
          <ac:spMkLst>
            <pc:docMk/>
            <pc:sldMk cId="3804126961" sldId="288"/>
            <ac:spMk id="3" creationId="{6C88EE0E-160D-41EB-A771-F8EFD402839C}"/>
          </ac:spMkLst>
        </pc:spChg>
      </pc:sldChg>
      <pc:sldChg chg="modSp add mod ord">
        <pc:chgData name="Roberto" userId="f2c5d9e3-e1cd-491b-8eea-425a4d9cf1c2" providerId="ADAL" clId="{4770C196-BD98-48D3-B4D6-8FC79E22774D}" dt="2024-10-21T00:44:05.176" v="1085" actId="20577"/>
        <pc:sldMkLst>
          <pc:docMk/>
          <pc:sldMk cId="2153569302" sldId="289"/>
        </pc:sldMkLst>
        <pc:spChg chg="mod">
          <ac:chgData name="Roberto" userId="f2c5d9e3-e1cd-491b-8eea-425a4d9cf1c2" providerId="ADAL" clId="{4770C196-BD98-48D3-B4D6-8FC79E22774D}" dt="2024-10-21T00:44:05.176" v="1085" actId="20577"/>
          <ac:spMkLst>
            <pc:docMk/>
            <pc:sldMk cId="2153569302" sldId="28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919486063" sldId="289"/>
        </pc:sldMkLst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1758932339" sldId="290"/>
        </pc:sldMkLst>
      </pc:sldChg>
      <pc:sldChg chg="addSp delSp modSp add mod">
        <pc:chgData name="Roberto" userId="f2c5d9e3-e1cd-491b-8eea-425a4d9cf1c2" providerId="ADAL" clId="{4770C196-BD98-48D3-B4D6-8FC79E22774D}" dt="2024-10-21T00:00:20.232" v="315" actId="208"/>
        <pc:sldMkLst>
          <pc:docMk/>
          <pc:sldMk cId="2263429270" sldId="290"/>
        </pc:sldMkLst>
        <pc:spChg chg="mod">
          <ac:chgData name="Roberto" userId="f2c5d9e3-e1cd-491b-8eea-425a4d9cf1c2" providerId="ADAL" clId="{4770C196-BD98-48D3-B4D6-8FC79E22774D}" dt="2024-10-20T23:58:52.842" v="301" actId="14100"/>
          <ac:spMkLst>
            <pc:docMk/>
            <pc:sldMk cId="2263429270" sldId="290"/>
            <ac:spMk id="6" creationId="{CC6BBE68-1E88-4EA6-9F39-CE16305F6F5A}"/>
          </ac:spMkLst>
        </pc:spChg>
        <pc:spChg chg="add mod">
          <ac:chgData name="Roberto" userId="f2c5d9e3-e1cd-491b-8eea-425a4d9cf1c2" providerId="ADAL" clId="{4770C196-BD98-48D3-B4D6-8FC79E22774D}" dt="2024-10-21T00:00:20.232" v="315" actId="208"/>
          <ac:spMkLst>
            <pc:docMk/>
            <pc:sldMk cId="2263429270" sldId="290"/>
            <ac:spMk id="7" creationId="{C2286D15-9DEF-4E47-8439-6C2E1235E07A}"/>
          </ac:spMkLst>
        </pc:spChg>
        <pc:spChg chg="del">
          <ac:chgData name="Roberto" userId="f2c5d9e3-e1cd-491b-8eea-425a4d9cf1c2" providerId="ADAL" clId="{4770C196-BD98-48D3-B4D6-8FC79E22774D}" dt="2024-10-20T23:57:15.471" v="179" actId="478"/>
          <ac:spMkLst>
            <pc:docMk/>
            <pc:sldMk cId="2263429270" sldId="290"/>
            <ac:spMk id="8" creationId="{F37D9BE6-909A-4C7F-BBE0-DD254B394C50}"/>
          </ac:spMkLst>
        </pc:spChg>
        <pc:picChg chg="del">
          <ac:chgData name="Roberto" userId="f2c5d9e3-e1cd-491b-8eea-425a4d9cf1c2" providerId="ADAL" clId="{4770C196-BD98-48D3-B4D6-8FC79E22774D}" dt="2024-10-20T23:58:02.569" v="184" actId="478"/>
          <ac:picMkLst>
            <pc:docMk/>
            <pc:sldMk cId="2263429270" sldId="290"/>
            <ac:picMk id="4" creationId="{9509F0EF-F825-487D-BDF2-DB12FB9D16A5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00:49.352" v="319" actId="207"/>
        <pc:sldMkLst>
          <pc:docMk/>
          <pc:sldMk cId="1237901276" sldId="291"/>
        </pc:sldMkLst>
        <pc:spChg chg="del">
          <ac:chgData name="Roberto" userId="f2c5d9e3-e1cd-491b-8eea-425a4d9cf1c2" providerId="ADAL" clId="{4770C196-BD98-48D3-B4D6-8FC79E22774D}" dt="2024-10-20T23:59:57.875" v="309" actId="478"/>
          <ac:spMkLst>
            <pc:docMk/>
            <pc:sldMk cId="1237901276" sldId="291"/>
            <ac:spMk id="6" creationId="{CC6BBE68-1E88-4EA6-9F39-CE16305F6F5A}"/>
          </ac:spMkLst>
        </pc:spChg>
        <pc:spChg chg="mod">
          <ac:chgData name="Roberto" userId="f2c5d9e3-e1cd-491b-8eea-425a4d9cf1c2" providerId="ADAL" clId="{4770C196-BD98-48D3-B4D6-8FC79E22774D}" dt="2024-10-21T00:00:49.352" v="319" actId="207"/>
          <ac:spMkLst>
            <pc:docMk/>
            <pc:sldMk cId="1237901276" sldId="291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00:10.152" v="313" actId="11530"/>
          <ac:picMkLst>
            <pc:docMk/>
            <pc:sldMk cId="1237901276" sldId="291"/>
            <ac:picMk id="4" creationId="{888E0738-F4B0-4D52-9A7F-CDBE25117288}"/>
          </ac:picMkLst>
        </pc:picChg>
      </pc:sldChg>
      <pc:sldChg chg="del">
        <pc:chgData name="Roberto" userId="f2c5d9e3-e1cd-491b-8eea-425a4d9cf1c2" providerId="ADAL" clId="{4770C196-BD98-48D3-B4D6-8FC79E22774D}" dt="2024-10-20T23:49:41.652" v="68" actId="47"/>
        <pc:sldMkLst>
          <pc:docMk/>
          <pc:sldMk cId="2129829150" sldId="291"/>
        </pc:sldMkLst>
      </pc:sldChg>
      <pc:sldChg chg="addSp delSp modSp add mod">
        <pc:chgData name="Roberto" userId="f2c5d9e3-e1cd-491b-8eea-425a4d9cf1c2" providerId="ADAL" clId="{4770C196-BD98-48D3-B4D6-8FC79E22774D}" dt="2024-10-21T00:04:45.253" v="339" actId="108"/>
        <pc:sldMkLst>
          <pc:docMk/>
          <pc:sldMk cId="609226813" sldId="292"/>
        </pc:sldMkLst>
        <pc:spChg chg="mod">
          <ac:chgData name="Roberto" userId="f2c5d9e3-e1cd-491b-8eea-425a4d9cf1c2" providerId="ADAL" clId="{4770C196-BD98-48D3-B4D6-8FC79E22774D}" dt="2024-10-21T00:04:45.253" v="339" actId="108"/>
          <ac:spMkLst>
            <pc:docMk/>
            <pc:sldMk cId="609226813" sldId="292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03:17.373" v="324" actId="478"/>
          <ac:picMkLst>
            <pc:docMk/>
            <pc:sldMk cId="609226813" sldId="292"/>
            <ac:picMk id="4" creationId="{888E0738-F4B0-4D52-9A7F-CDBE25117288}"/>
          </ac:picMkLst>
        </pc:picChg>
        <pc:picChg chg="add mod">
          <ac:chgData name="Roberto" userId="f2c5d9e3-e1cd-491b-8eea-425a4d9cf1c2" providerId="ADAL" clId="{4770C196-BD98-48D3-B4D6-8FC79E22774D}" dt="2024-10-21T00:03:43.471" v="327" actId="11530"/>
          <ac:picMkLst>
            <pc:docMk/>
            <pc:sldMk cId="609226813" sldId="292"/>
            <ac:picMk id="5" creationId="{21C3B6A0-6C28-4814-AACA-C30578F8EDEF}"/>
          </ac:picMkLst>
        </pc:picChg>
      </pc:sldChg>
      <pc:sldChg chg="add">
        <pc:chgData name="Roberto" userId="f2c5d9e3-e1cd-491b-8eea-425a4d9cf1c2" providerId="ADAL" clId="{4770C196-BD98-48D3-B4D6-8FC79E22774D}" dt="2024-10-21T00:05:08.638" v="340" actId="2890"/>
        <pc:sldMkLst>
          <pc:docMk/>
          <pc:sldMk cId="3552414354" sldId="293"/>
        </pc:sldMkLst>
      </pc:sldChg>
      <pc:sldChg chg="addSp delSp modSp add mod">
        <pc:chgData name="Roberto" userId="f2c5d9e3-e1cd-491b-8eea-425a4d9cf1c2" providerId="ADAL" clId="{4770C196-BD98-48D3-B4D6-8FC79E22774D}" dt="2024-10-21T00:07:42.614" v="352" actId="11530"/>
        <pc:sldMkLst>
          <pc:docMk/>
          <pc:sldMk cId="1576721394" sldId="294"/>
        </pc:sldMkLst>
        <pc:spChg chg="mod">
          <ac:chgData name="Roberto" userId="f2c5d9e3-e1cd-491b-8eea-425a4d9cf1c2" providerId="ADAL" clId="{4770C196-BD98-48D3-B4D6-8FC79E22774D}" dt="2024-10-21T00:07:14.225" v="348" actId="207"/>
          <ac:spMkLst>
            <pc:docMk/>
            <pc:sldMk cId="1576721394" sldId="294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07:42.614" v="352" actId="11530"/>
          <ac:picMkLst>
            <pc:docMk/>
            <pc:sldMk cId="1576721394" sldId="294"/>
            <ac:picMk id="4" creationId="{83754F8D-40DD-4A88-88CC-33940983D931}"/>
          </ac:picMkLst>
        </pc:picChg>
        <pc:picChg chg="del">
          <ac:chgData name="Roberto" userId="f2c5d9e3-e1cd-491b-8eea-425a4d9cf1c2" providerId="ADAL" clId="{4770C196-BD98-48D3-B4D6-8FC79E22774D}" dt="2024-10-21T00:07:17.441" v="349" actId="478"/>
          <ac:picMkLst>
            <pc:docMk/>
            <pc:sldMk cId="1576721394" sldId="294"/>
            <ac:picMk id="5" creationId="{21C3B6A0-6C28-4814-AACA-C30578F8EDEF}"/>
          </ac:picMkLst>
        </pc:picChg>
      </pc:sldChg>
      <pc:sldChg chg="modSp add mod ord">
        <pc:chgData name="Roberto" userId="f2c5d9e3-e1cd-491b-8eea-425a4d9cf1c2" providerId="ADAL" clId="{4770C196-BD98-48D3-B4D6-8FC79E22774D}" dt="2024-10-21T00:17:16.522" v="390" actId="313"/>
        <pc:sldMkLst>
          <pc:docMk/>
          <pc:sldMk cId="2742505016" sldId="295"/>
        </pc:sldMkLst>
        <pc:spChg chg="mod">
          <ac:chgData name="Roberto" userId="f2c5d9e3-e1cd-491b-8eea-425a4d9cf1c2" providerId="ADAL" clId="{4770C196-BD98-48D3-B4D6-8FC79E22774D}" dt="2024-10-21T00:17:16.522" v="390" actId="313"/>
          <ac:spMkLst>
            <pc:docMk/>
            <pc:sldMk cId="2742505016" sldId="295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4770C196-BD98-48D3-B4D6-8FC79E22774D}" dt="2024-10-21T00:25:07.975" v="474" actId="207"/>
        <pc:sldMkLst>
          <pc:docMk/>
          <pc:sldMk cId="1155858480" sldId="296"/>
        </pc:sldMkLst>
        <pc:spChg chg="mod">
          <ac:chgData name="Roberto" userId="f2c5d9e3-e1cd-491b-8eea-425a4d9cf1c2" providerId="ADAL" clId="{4770C196-BD98-48D3-B4D6-8FC79E22774D}" dt="2024-10-21T00:19:52.297" v="425" actId="20577"/>
          <ac:spMkLst>
            <pc:docMk/>
            <pc:sldMk cId="1155858480" sldId="296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25:07.975" v="474" actId="207"/>
          <ac:spMkLst>
            <pc:docMk/>
            <pc:sldMk cId="1155858480" sldId="296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19:16.871" v="396" actId="478"/>
          <ac:picMkLst>
            <pc:docMk/>
            <pc:sldMk cId="1155858480" sldId="296"/>
            <ac:picMk id="4" creationId="{83754F8D-40DD-4A88-88CC-33940983D931}"/>
          </ac:picMkLst>
        </pc:picChg>
        <pc:picChg chg="add mod">
          <ac:chgData name="Roberto" userId="f2c5d9e3-e1cd-491b-8eea-425a4d9cf1c2" providerId="ADAL" clId="{4770C196-BD98-48D3-B4D6-8FC79E22774D}" dt="2024-10-21T00:19:42.135" v="399" actId="11530"/>
          <ac:picMkLst>
            <pc:docMk/>
            <pc:sldMk cId="1155858480" sldId="296"/>
            <ac:picMk id="5" creationId="{8B121980-E162-4AF4-A059-B481DE17D261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25:47.691" v="507" actId="313"/>
        <pc:sldMkLst>
          <pc:docMk/>
          <pc:sldMk cId="4039916620" sldId="297"/>
        </pc:sldMkLst>
        <pc:spChg chg="mod">
          <ac:chgData name="Roberto" userId="f2c5d9e3-e1cd-491b-8eea-425a4d9cf1c2" providerId="ADAL" clId="{4770C196-BD98-48D3-B4D6-8FC79E22774D}" dt="2024-10-21T00:20:28.600" v="454" actId="20577"/>
          <ac:spMkLst>
            <pc:docMk/>
            <pc:sldMk cId="4039916620" sldId="297"/>
            <ac:spMk id="2" creationId="{4C9899B7-DD7E-4ADC-9274-3973C45BB44D}"/>
          </ac:spMkLst>
        </pc:spChg>
        <pc:spChg chg="add mod">
          <ac:chgData name="Roberto" userId="f2c5d9e3-e1cd-491b-8eea-425a4d9cf1c2" providerId="ADAL" clId="{4770C196-BD98-48D3-B4D6-8FC79E22774D}" dt="2024-10-21T00:25:47.691" v="507" actId="313"/>
          <ac:spMkLst>
            <pc:docMk/>
            <pc:sldMk cId="4039916620" sldId="297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25:04.168" v="473" actId="207"/>
          <ac:spMkLst>
            <pc:docMk/>
            <pc:sldMk cId="4039916620" sldId="297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24:14.699" v="461" actId="11530"/>
          <ac:picMkLst>
            <pc:docMk/>
            <pc:sldMk cId="4039916620" sldId="297"/>
            <ac:picMk id="4" creationId="{94C60BA0-ACAD-468C-A800-B1874E1DA59A}"/>
          </ac:picMkLst>
        </pc:picChg>
        <pc:picChg chg="del">
          <ac:chgData name="Roberto" userId="f2c5d9e3-e1cd-491b-8eea-425a4d9cf1c2" providerId="ADAL" clId="{4770C196-BD98-48D3-B4D6-8FC79E22774D}" dt="2024-10-21T00:23:53.538" v="458" actId="478"/>
          <ac:picMkLst>
            <pc:docMk/>
            <pc:sldMk cId="4039916620" sldId="297"/>
            <ac:picMk id="5" creationId="{8B121980-E162-4AF4-A059-B481DE17D261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30:58.495" v="731" actId="207"/>
        <pc:sldMkLst>
          <pc:docMk/>
          <pc:sldMk cId="4195284678" sldId="298"/>
        </pc:sldMkLst>
        <pc:spChg chg="mod">
          <ac:chgData name="Roberto" userId="f2c5d9e3-e1cd-491b-8eea-425a4d9cf1c2" providerId="ADAL" clId="{4770C196-BD98-48D3-B4D6-8FC79E22774D}" dt="2024-10-21T00:27:45.157" v="647" actId="20577"/>
          <ac:spMkLst>
            <pc:docMk/>
            <pc:sldMk cId="4195284678" sldId="298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0:58.495" v="731" actId="207"/>
          <ac:spMkLst>
            <pc:docMk/>
            <pc:sldMk cId="4195284678" sldId="298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27:28.365" v="589" actId="478"/>
          <ac:picMkLst>
            <pc:docMk/>
            <pc:sldMk cId="4195284678" sldId="298"/>
            <ac:picMk id="4" creationId="{94C60BA0-ACAD-468C-A800-B1874E1DA59A}"/>
          </ac:picMkLst>
        </pc:picChg>
        <pc:picChg chg="add mod">
          <ac:chgData name="Roberto" userId="f2c5d9e3-e1cd-491b-8eea-425a4d9cf1c2" providerId="ADAL" clId="{4770C196-BD98-48D3-B4D6-8FC79E22774D}" dt="2024-10-21T00:28:07.271" v="650" actId="11530"/>
          <ac:picMkLst>
            <pc:docMk/>
            <pc:sldMk cId="4195284678" sldId="298"/>
            <ac:picMk id="5" creationId="{6E6A9973-A682-4FEA-B940-C08A54C4E116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35.690" v="988"/>
        <pc:sldMkLst>
          <pc:docMk/>
          <pc:sldMk cId="2293550119" sldId="299"/>
        </pc:sldMkLst>
        <pc:spChg chg="mod">
          <ac:chgData name="Roberto" userId="f2c5d9e3-e1cd-491b-8eea-425a4d9cf1c2" providerId="ADAL" clId="{4770C196-BD98-48D3-B4D6-8FC79E22774D}" dt="2024-10-21T00:41:35.690" v="988"/>
          <ac:spMkLst>
            <pc:docMk/>
            <pc:sldMk cId="2293550119" sldId="299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2:13.435" v="795" actId="20577"/>
          <ac:spMkLst>
            <pc:docMk/>
            <pc:sldMk cId="2293550119" sldId="299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1:28.432" v="736" actId="20577"/>
          <ac:spMkLst>
            <pc:docMk/>
            <pc:sldMk cId="2293550119" sldId="299"/>
            <ac:spMk id="7" creationId="{C2286D15-9DEF-4E47-8439-6C2E1235E07A}"/>
          </ac:spMkLst>
        </pc:spChg>
        <pc:spChg chg="add del">
          <ac:chgData name="Roberto" userId="f2c5d9e3-e1cd-491b-8eea-425a4d9cf1c2" providerId="ADAL" clId="{4770C196-BD98-48D3-B4D6-8FC79E22774D}" dt="2024-10-21T00:29:25.871" v="716" actId="22"/>
          <ac:spMkLst>
            <pc:docMk/>
            <pc:sldMk cId="2293550119" sldId="299"/>
            <ac:spMk id="8" creationId="{6AE162D7-D592-4B33-A25C-5B9C445A674D}"/>
          </ac:spMkLst>
        </pc:spChg>
        <pc:picChg chg="del">
          <ac:chgData name="Roberto" userId="f2c5d9e3-e1cd-491b-8eea-425a4d9cf1c2" providerId="ADAL" clId="{4770C196-BD98-48D3-B4D6-8FC79E22774D}" dt="2024-10-21T00:29:22.480" v="714" actId="478"/>
          <ac:picMkLst>
            <pc:docMk/>
            <pc:sldMk cId="2293550119" sldId="299"/>
            <ac:picMk id="5" creationId="{6E6A9973-A682-4FEA-B940-C08A54C4E116}"/>
          </ac:picMkLst>
        </pc:picChg>
        <pc:picChg chg="add mod">
          <ac:chgData name="Roberto" userId="f2c5d9e3-e1cd-491b-8eea-425a4d9cf1c2" providerId="ADAL" clId="{4770C196-BD98-48D3-B4D6-8FC79E22774D}" dt="2024-10-21T00:30:08.353" v="724" actId="11530"/>
          <ac:picMkLst>
            <pc:docMk/>
            <pc:sldMk cId="2293550119" sldId="299"/>
            <ac:picMk id="9" creationId="{34B6D490-3CA4-4505-999A-1B0A9A48E32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31.934" v="987"/>
        <pc:sldMkLst>
          <pc:docMk/>
          <pc:sldMk cId="3646628763" sldId="300"/>
        </pc:sldMkLst>
        <pc:spChg chg="mod">
          <ac:chgData name="Roberto" userId="f2c5d9e3-e1cd-491b-8eea-425a4d9cf1c2" providerId="ADAL" clId="{4770C196-BD98-48D3-B4D6-8FC79E22774D}" dt="2024-10-21T00:41:31.934" v="987"/>
          <ac:spMkLst>
            <pc:docMk/>
            <pc:sldMk cId="3646628763" sldId="300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4:03.401" v="811" actId="20577"/>
          <ac:spMkLst>
            <pc:docMk/>
            <pc:sldMk cId="3646628763" sldId="300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3:58.367" v="810" actId="20577"/>
          <ac:spMkLst>
            <pc:docMk/>
            <pc:sldMk cId="3646628763" sldId="300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33:36.951" v="800" actId="11530"/>
          <ac:picMkLst>
            <pc:docMk/>
            <pc:sldMk cId="3646628763" sldId="300"/>
            <ac:picMk id="4" creationId="{2717782D-714C-43AE-B6AF-F06BABAE7061}"/>
          </ac:picMkLst>
        </pc:picChg>
        <pc:picChg chg="del">
          <ac:chgData name="Roberto" userId="f2c5d9e3-e1cd-491b-8eea-425a4d9cf1c2" providerId="ADAL" clId="{4770C196-BD98-48D3-B4D6-8FC79E22774D}" dt="2024-10-21T00:33:10.688" v="797" actId="478"/>
          <ac:picMkLst>
            <pc:docMk/>
            <pc:sldMk cId="3646628763" sldId="300"/>
            <ac:picMk id="9" creationId="{34B6D490-3CA4-4505-999A-1B0A9A48E32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29.047" v="986"/>
        <pc:sldMkLst>
          <pc:docMk/>
          <pc:sldMk cId="1790842031" sldId="301"/>
        </pc:sldMkLst>
        <pc:spChg chg="mod">
          <ac:chgData name="Roberto" userId="f2c5d9e3-e1cd-491b-8eea-425a4d9cf1c2" providerId="ADAL" clId="{4770C196-BD98-48D3-B4D6-8FC79E22774D}" dt="2024-10-21T00:41:29.047" v="986"/>
          <ac:spMkLst>
            <pc:docMk/>
            <pc:sldMk cId="1790842031" sldId="301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5:28.670" v="882" actId="20577"/>
          <ac:spMkLst>
            <pc:docMk/>
            <pc:sldMk cId="1790842031" sldId="301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4:45.282" v="877" actId="20577"/>
          <ac:spMkLst>
            <pc:docMk/>
            <pc:sldMk cId="1790842031" sldId="301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35:11.495" v="878" actId="478"/>
          <ac:picMkLst>
            <pc:docMk/>
            <pc:sldMk cId="1790842031" sldId="301"/>
            <ac:picMk id="4" creationId="{2717782D-714C-43AE-B6AF-F06BABAE7061}"/>
          </ac:picMkLst>
        </pc:picChg>
        <pc:picChg chg="add mod">
          <ac:chgData name="Roberto" userId="f2c5d9e3-e1cd-491b-8eea-425a4d9cf1c2" providerId="ADAL" clId="{4770C196-BD98-48D3-B4D6-8FC79E22774D}" dt="2024-10-21T00:35:19.097" v="881" actId="11530"/>
          <ac:picMkLst>
            <pc:docMk/>
            <pc:sldMk cId="1790842031" sldId="301"/>
            <ac:picMk id="5" creationId="{6E49E756-A6D5-44F3-89F7-D570FECDC15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1:22.795" v="985" actId="20577"/>
        <pc:sldMkLst>
          <pc:docMk/>
          <pc:sldMk cId="4100084273" sldId="302"/>
        </pc:sldMkLst>
        <pc:spChg chg="mod">
          <ac:chgData name="Roberto" userId="f2c5d9e3-e1cd-491b-8eea-425a4d9cf1c2" providerId="ADAL" clId="{4770C196-BD98-48D3-B4D6-8FC79E22774D}" dt="2024-10-21T00:41:22.795" v="985" actId="20577"/>
          <ac:spMkLst>
            <pc:docMk/>
            <pc:sldMk cId="4100084273" sldId="302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36:21.421" v="970" actId="6549"/>
          <ac:spMkLst>
            <pc:docMk/>
            <pc:sldMk cId="4100084273" sldId="302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36:26.197" v="971" actId="20577"/>
          <ac:spMkLst>
            <pc:docMk/>
            <pc:sldMk cId="4100084273" sldId="302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00:37:02.378" v="975" actId="11530"/>
          <ac:picMkLst>
            <pc:docMk/>
            <pc:sldMk cId="4100084273" sldId="302"/>
            <ac:picMk id="4" creationId="{F8615746-AEAE-458B-A39A-E30E5F2B8B5F}"/>
          </ac:picMkLst>
        </pc:picChg>
        <pc:picChg chg="del">
          <ac:chgData name="Roberto" userId="f2c5d9e3-e1cd-491b-8eea-425a4d9cf1c2" providerId="ADAL" clId="{4770C196-BD98-48D3-B4D6-8FC79E22774D}" dt="2024-10-21T00:36:53.940" v="972" actId="478"/>
          <ac:picMkLst>
            <pc:docMk/>
            <pc:sldMk cId="4100084273" sldId="302"/>
            <ac:picMk id="5" creationId="{6E49E756-A6D5-44F3-89F7-D570FECDC15F}"/>
          </ac:picMkLst>
        </pc:picChg>
      </pc:sldChg>
      <pc:sldChg chg="addSp delSp modSp add mod">
        <pc:chgData name="Roberto" userId="f2c5d9e3-e1cd-491b-8eea-425a4d9cf1c2" providerId="ADAL" clId="{4770C196-BD98-48D3-B4D6-8FC79E22774D}" dt="2024-10-21T00:43:29.370" v="1062" actId="207"/>
        <pc:sldMkLst>
          <pc:docMk/>
          <pc:sldMk cId="3380386662" sldId="303"/>
        </pc:sldMkLst>
        <pc:spChg chg="mod">
          <ac:chgData name="Roberto" userId="f2c5d9e3-e1cd-491b-8eea-425a4d9cf1c2" providerId="ADAL" clId="{4770C196-BD98-48D3-B4D6-8FC79E22774D}" dt="2024-10-21T00:41:44.725" v="1002" actId="20577"/>
          <ac:spMkLst>
            <pc:docMk/>
            <pc:sldMk cId="3380386662" sldId="303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00:42:32.031" v="1056" actId="1076"/>
          <ac:spMkLst>
            <pc:docMk/>
            <pc:sldMk cId="3380386662" sldId="303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00:43:29.370" v="1062" actId="207"/>
          <ac:spMkLst>
            <pc:docMk/>
            <pc:sldMk cId="3380386662" sldId="303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00:42:00.653" v="1003" actId="478"/>
          <ac:picMkLst>
            <pc:docMk/>
            <pc:sldMk cId="3380386662" sldId="303"/>
            <ac:picMk id="4" creationId="{F8615746-AEAE-458B-A39A-E30E5F2B8B5F}"/>
          </ac:picMkLst>
        </pc:picChg>
        <pc:picChg chg="add mod">
          <ac:chgData name="Roberto" userId="f2c5d9e3-e1cd-491b-8eea-425a4d9cf1c2" providerId="ADAL" clId="{4770C196-BD98-48D3-B4D6-8FC79E22774D}" dt="2024-10-21T00:42:09.373" v="1006" actId="11530"/>
          <ac:picMkLst>
            <pc:docMk/>
            <pc:sldMk cId="3380386662" sldId="303"/>
            <ac:picMk id="5" creationId="{BB0C54D5-0CBB-41E7-B2BD-EE5400154F70}"/>
          </ac:picMkLst>
        </pc:picChg>
      </pc:sldChg>
      <pc:sldChg chg="modSp add mod ord">
        <pc:chgData name="Roberto" userId="f2c5d9e3-e1cd-491b-8eea-425a4d9cf1c2" providerId="ADAL" clId="{4770C196-BD98-48D3-B4D6-8FC79E22774D}" dt="2024-10-21T16:52:19.829" v="1868" actId="20577"/>
        <pc:sldMkLst>
          <pc:docMk/>
          <pc:sldMk cId="3727764188" sldId="304"/>
        </pc:sldMkLst>
        <pc:spChg chg="mod">
          <ac:chgData name="Roberto" userId="f2c5d9e3-e1cd-491b-8eea-425a4d9cf1c2" providerId="ADAL" clId="{4770C196-BD98-48D3-B4D6-8FC79E22774D}" dt="2024-10-21T16:52:19.829" v="1868" actId="20577"/>
          <ac:spMkLst>
            <pc:docMk/>
            <pc:sldMk cId="3727764188" sldId="304"/>
            <ac:spMk id="2" creationId="{11664D49-6B6E-4DF3-846D-A8C80EAE4F59}"/>
          </ac:spMkLst>
        </pc:spChg>
      </pc:sldChg>
      <pc:sldChg chg="addSp delSp modSp add mod ord">
        <pc:chgData name="Roberto" userId="f2c5d9e3-e1cd-491b-8eea-425a4d9cf1c2" providerId="ADAL" clId="{4770C196-BD98-48D3-B4D6-8FC79E22774D}" dt="2024-10-21T16:52:49.193" v="1897" actId="20577"/>
        <pc:sldMkLst>
          <pc:docMk/>
          <pc:sldMk cId="3366642048" sldId="305"/>
        </pc:sldMkLst>
        <pc:spChg chg="mod">
          <ac:chgData name="Roberto" userId="f2c5d9e3-e1cd-491b-8eea-425a4d9cf1c2" providerId="ADAL" clId="{4770C196-BD98-48D3-B4D6-8FC79E22774D}" dt="2024-10-21T16:52:49.193" v="1897" actId="20577"/>
          <ac:spMkLst>
            <pc:docMk/>
            <pc:sldMk cId="3366642048" sldId="305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6:49:14.458" v="1709" actId="20577"/>
          <ac:spMkLst>
            <pc:docMk/>
            <pc:sldMk cId="3366642048" sldId="305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21:39.912" v="1356" actId="108"/>
          <ac:spMkLst>
            <pc:docMk/>
            <pc:sldMk cId="3366642048" sldId="305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6:20:01.264" v="1331" actId="11530"/>
          <ac:picMkLst>
            <pc:docMk/>
            <pc:sldMk cId="3366642048" sldId="305"/>
            <ac:picMk id="4" creationId="{9F7C87A1-4346-4D49-9409-D66FD82FF0C5}"/>
          </ac:picMkLst>
        </pc:picChg>
        <pc:picChg chg="del">
          <ac:chgData name="Roberto" userId="f2c5d9e3-e1cd-491b-8eea-425a4d9cf1c2" providerId="ADAL" clId="{4770C196-BD98-48D3-B4D6-8FC79E22774D}" dt="2024-10-21T16:19:43.251" v="1328" actId="478"/>
          <ac:picMkLst>
            <pc:docMk/>
            <pc:sldMk cId="3366642048" sldId="305"/>
            <ac:picMk id="5" creationId="{BB0C54D5-0CBB-41E7-B2BD-EE5400154F70}"/>
          </ac:picMkLst>
        </pc:picChg>
      </pc:sldChg>
      <pc:sldChg chg="modSp new mod">
        <pc:chgData name="Roberto" userId="f2c5d9e3-e1cd-491b-8eea-425a4d9cf1c2" providerId="ADAL" clId="{4770C196-BD98-48D3-B4D6-8FC79E22774D}" dt="2024-10-21T16:52:29.777" v="1879" actId="20577"/>
        <pc:sldMkLst>
          <pc:docMk/>
          <pc:sldMk cId="2912970902" sldId="306"/>
        </pc:sldMkLst>
        <pc:spChg chg="mod">
          <ac:chgData name="Roberto" userId="f2c5d9e3-e1cd-491b-8eea-425a4d9cf1c2" providerId="ADAL" clId="{4770C196-BD98-48D3-B4D6-8FC79E22774D}" dt="2024-10-21T16:52:29.777" v="1879" actId="20577"/>
          <ac:spMkLst>
            <pc:docMk/>
            <pc:sldMk cId="2912970902" sldId="306"/>
            <ac:spMk id="2" creationId="{A68FB096-BB93-4EC7-9E52-FE1624964C19}"/>
          </ac:spMkLst>
        </pc:spChg>
        <pc:spChg chg="mod">
          <ac:chgData name="Roberto" userId="f2c5d9e3-e1cd-491b-8eea-425a4d9cf1c2" providerId="ADAL" clId="{4770C196-BD98-48D3-B4D6-8FC79E22774D}" dt="2024-10-21T00:53:52.056" v="1327" actId="108"/>
          <ac:spMkLst>
            <pc:docMk/>
            <pc:sldMk cId="2912970902" sldId="306"/>
            <ac:spMk id="3" creationId="{F0D5AC42-DFFB-480C-9C44-E969A1C6F550}"/>
          </ac:spMkLst>
        </pc:spChg>
      </pc:sldChg>
      <pc:sldChg chg="addSp delSp modSp add mod">
        <pc:chgData name="Roberto" userId="f2c5d9e3-e1cd-491b-8eea-425a4d9cf1c2" providerId="ADAL" clId="{4770C196-BD98-48D3-B4D6-8FC79E22774D}" dt="2024-10-21T16:52:54.313" v="1900" actId="6549"/>
        <pc:sldMkLst>
          <pc:docMk/>
          <pc:sldMk cId="2943892123" sldId="307"/>
        </pc:sldMkLst>
        <pc:spChg chg="mod">
          <ac:chgData name="Roberto" userId="f2c5d9e3-e1cd-491b-8eea-425a4d9cf1c2" providerId="ADAL" clId="{4770C196-BD98-48D3-B4D6-8FC79E22774D}" dt="2024-10-21T16:52:54.313" v="1900" actId="6549"/>
          <ac:spMkLst>
            <pc:docMk/>
            <pc:sldMk cId="2943892123" sldId="307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6:48:54.512" v="1687" actId="20577"/>
          <ac:spMkLst>
            <pc:docMk/>
            <pc:sldMk cId="2943892123" sldId="307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31:01.367" v="1663" actId="113"/>
          <ac:spMkLst>
            <pc:docMk/>
            <pc:sldMk cId="2943892123" sldId="307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6:30:05.331" v="1558" actId="478"/>
          <ac:picMkLst>
            <pc:docMk/>
            <pc:sldMk cId="2943892123" sldId="307"/>
            <ac:picMk id="4" creationId="{9F7C87A1-4346-4D49-9409-D66FD82FF0C5}"/>
          </ac:picMkLst>
        </pc:picChg>
        <pc:picChg chg="add mod">
          <ac:chgData name="Roberto" userId="f2c5d9e3-e1cd-491b-8eea-425a4d9cf1c2" providerId="ADAL" clId="{4770C196-BD98-48D3-B4D6-8FC79E22774D}" dt="2024-10-21T16:30:20.284" v="1652" actId="11530"/>
          <ac:picMkLst>
            <pc:docMk/>
            <pc:sldMk cId="2943892123" sldId="307"/>
            <ac:picMk id="5" creationId="{D76C51E8-998D-40E7-B676-C154C481DCD4}"/>
          </ac:picMkLst>
        </pc:picChg>
        <pc:picChg chg="add del">
          <ac:chgData name="Roberto" userId="f2c5d9e3-e1cd-491b-8eea-425a4d9cf1c2" providerId="ADAL" clId="{4770C196-BD98-48D3-B4D6-8FC79E22774D}" dt="2024-10-21T16:30:28.869" v="1656" actId="22"/>
          <ac:picMkLst>
            <pc:docMk/>
            <pc:sldMk cId="2943892123" sldId="307"/>
            <ac:picMk id="9" creationId="{DF9C5030-1A13-4B86-9DB6-D000C1E8A1FB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03.703" v="2263"/>
        <pc:sldMkLst>
          <pc:docMk/>
          <pc:sldMk cId="3242204763" sldId="308"/>
        </pc:sldMkLst>
        <pc:spChg chg="mod">
          <ac:chgData name="Roberto" userId="f2c5d9e3-e1cd-491b-8eea-425a4d9cf1c2" providerId="ADAL" clId="{4770C196-BD98-48D3-B4D6-8FC79E22774D}" dt="2024-10-22T17:58:03.703" v="2263"/>
          <ac:spMkLst>
            <pc:docMk/>
            <pc:sldMk cId="3242204763" sldId="308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3:47.140" v="2260"/>
          <ac:spMkLst>
            <pc:docMk/>
            <pc:sldMk cId="3242204763" sldId="308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6:54:27.097" v="1949" actId="108"/>
          <ac:spMkLst>
            <pc:docMk/>
            <pc:sldMk cId="3242204763" sldId="308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6:51:13.887" v="1794" actId="11530"/>
          <ac:picMkLst>
            <pc:docMk/>
            <pc:sldMk cId="3242204763" sldId="308"/>
            <ac:picMk id="4" creationId="{369A80F8-6A7A-4EE9-8C57-9A7EB6A20ED4}"/>
          </ac:picMkLst>
        </pc:picChg>
        <pc:picChg chg="del">
          <ac:chgData name="Roberto" userId="f2c5d9e3-e1cd-491b-8eea-425a4d9cf1c2" providerId="ADAL" clId="{4770C196-BD98-48D3-B4D6-8FC79E22774D}" dt="2024-10-21T16:51:00.016" v="1711" actId="478"/>
          <ac:picMkLst>
            <pc:docMk/>
            <pc:sldMk cId="3242204763" sldId="308"/>
            <ac:picMk id="5" creationId="{D76C51E8-998D-40E7-B676-C154C481DCD4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08.738" v="2265"/>
        <pc:sldMkLst>
          <pc:docMk/>
          <pc:sldMk cId="4181886570" sldId="309"/>
        </pc:sldMkLst>
        <pc:spChg chg="mod">
          <ac:chgData name="Roberto" userId="f2c5d9e3-e1cd-491b-8eea-425a4d9cf1c2" providerId="ADAL" clId="{4770C196-BD98-48D3-B4D6-8FC79E22774D}" dt="2024-10-22T17:58:08.738" v="2265"/>
          <ac:spMkLst>
            <pc:docMk/>
            <pc:sldMk cId="4181886570" sldId="309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3:32.598" v="2255" actId="20577"/>
          <ac:spMkLst>
            <pc:docMk/>
            <pc:sldMk cId="4181886570" sldId="309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03:06.882" v="2121"/>
          <ac:spMkLst>
            <pc:docMk/>
            <pc:sldMk cId="4181886570" sldId="309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7:00:21.413" v="2017" actId="478"/>
          <ac:picMkLst>
            <pc:docMk/>
            <pc:sldMk cId="4181886570" sldId="309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1T17:00:21.777" v="2018"/>
          <ac:picMkLst>
            <pc:docMk/>
            <pc:sldMk cId="4181886570" sldId="309"/>
            <ac:picMk id="8" creationId="{531F0DED-582F-4759-8468-10631DC07854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13.345" v="2267"/>
        <pc:sldMkLst>
          <pc:docMk/>
          <pc:sldMk cId="2444877629" sldId="310"/>
        </pc:sldMkLst>
        <pc:spChg chg="mod">
          <ac:chgData name="Roberto" userId="f2c5d9e3-e1cd-491b-8eea-425a4d9cf1c2" providerId="ADAL" clId="{4770C196-BD98-48D3-B4D6-8FC79E22774D}" dt="2024-10-22T17:58:13.345" v="2267"/>
          <ac:spMkLst>
            <pc:docMk/>
            <pc:sldMk cId="2444877629" sldId="310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2:59.143" v="2248" actId="207"/>
          <ac:spMkLst>
            <pc:docMk/>
            <pc:sldMk cId="2444877629" sldId="310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02:59.538" v="2120"/>
          <ac:spMkLst>
            <pc:docMk/>
            <pc:sldMk cId="2444877629" sldId="310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1T17:00:41.179" v="2030" actId="478"/>
          <ac:picMkLst>
            <pc:docMk/>
            <pc:sldMk cId="2444877629" sldId="310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1T17:01:46.623" v="2106" actId="11530"/>
          <ac:picMkLst>
            <pc:docMk/>
            <pc:sldMk cId="2444877629" sldId="310"/>
            <ac:picMk id="5" creationId="{85AE53EE-4559-44DE-8B94-2CBB3378E82A}"/>
          </ac:picMkLst>
        </pc:picChg>
      </pc:sldChg>
      <pc:sldChg chg="addSp delSp modSp add mod">
        <pc:chgData name="Roberto" userId="f2c5d9e3-e1cd-491b-8eea-425a4d9cf1c2" providerId="ADAL" clId="{4770C196-BD98-48D3-B4D6-8FC79E22774D}" dt="2024-10-22T17:58:19.447" v="2268"/>
        <pc:sldMkLst>
          <pc:docMk/>
          <pc:sldMk cId="3832535233" sldId="311"/>
        </pc:sldMkLst>
        <pc:spChg chg="mod">
          <ac:chgData name="Roberto" userId="f2c5d9e3-e1cd-491b-8eea-425a4d9cf1c2" providerId="ADAL" clId="{4770C196-BD98-48D3-B4D6-8FC79E22774D}" dt="2024-10-22T17:58:19.447" v="2268"/>
          <ac:spMkLst>
            <pc:docMk/>
            <pc:sldMk cId="3832535233" sldId="311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1T17:11:57.716" v="2242" actId="108"/>
          <ac:spMkLst>
            <pc:docMk/>
            <pc:sldMk cId="3832535233" sldId="311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1T17:11:19.523" v="2227" actId="14100"/>
          <ac:spMkLst>
            <pc:docMk/>
            <pc:sldMk cId="3832535233" sldId="311"/>
            <ac:spMk id="7" creationId="{C2286D15-9DEF-4E47-8439-6C2E1235E07A}"/>
          </ac:spMkLst>
        </pc:spChg>
        <pc:picChg chg="add mod">
          <ac:chgData name="Roberto" userId="f2c5d9e3-e1cd-491b-8eea-425a4d9cf1c2" providerId="ADAL" clId="{4770C196-BD98-48D3-B4D6-8FC79E22774D}" dt="2024-10-21T17:10:54.875" v="2212" actId="11530"/>
          <ac:picMkLst>
            <pc:docMk/>
            <pc:sldMk cId="3832535233" sldId="311"/>
            <ac:picMk id="4" creationId="{2C61C696-93A4-4FFC-90AA-88A6D46997F7}"/>
          </ac:picMkLst>
        </pc:picChg>
        <pc:picChg chg="del">
          <ac:chgData name="Roberto" userId="f2c5d9e3-e1cd-491b-8eea-425a4d9cf1c2" providerId="ADAL" clId="{4770C196-BD98-48D3-B4D6-8FC79E22774D}" dt="2024-10-21T17:10:41.799" v="2123" actId="478"/>
          <ac:picMkLst>
            <pc:docMk/>
            <pc:sldMk cId="3832535233" sldId="311"/>
            <ac:picMk id="5" creationId="{85AE53EE-4559-44DE-8B94-2CBB3378E82A}"/>
          </ac:picMkLst>
        </pc:picChg>
      </pc:sldChg>
      <pc:sldChg chg="addSp delSp modSp add mod ord">
        <pc:chgData name="Roberto" userId="f2c5d9e3-e1cd-491b-8eea-425a4d9cf1c2" providerId="ADAL" clId="{4770C196-BD98-48D3-B4D6-8FC79E22774D}" dt="2024-10-22T18:01:44.927" v="2327" actId="20577"/>
        <pc:sldMkLst>
          <pc:docMk/>
          <pc:sldMk cId="100376775" sldId="312"/>
        </pc:sldMkLst>
        <pc:spChg chg="mod">
          <ac:chgData name="Roberto" userId="f2c5d9e3-e1cd-491b-8eea-425a4d9cf1c2" providerId="ADAL" clId="{4770C196-BD98-48D3-B4D6-8FC79E22774D}" dt="2024-10-22T17:58:39.137" v="2279" actId="20577"/>
          <ac:spMkLst>
            <pc:docMk/>
            <pc:sldMk cId="100376775" sldId="312"/>
            <ac:spMk id="2" creationId="{4C9899B7-DD7E-4ADC-9274-3973C45BB44D}"/>
          </ac:spMkLst>
        </pc:spChg>
        <pc:spChg chg="mod">
          <ac:chgData name="Roberto" userId="f2c5d9e3-e1cd-491b-8eea-425a4d9cf1c2" providerId="ADAL" clId="{4770C196-BD98-48D3-B4D6-8FC79E22774D}" dt="2024-10-22T18:01:44.927" v="2327" actId="20577"/>
          <ac:spMkLst>
            <pc:docMk/>
            <pc:sldMk cId="100376775" sldId="312"/>
            <ac:spMk id="6" creationId="{5B687960-9A51-48D0-8B57-1D51436F7094}"/>
          </ac:spMkLst>
        </pc:spChg>
        <pc:spChg chg="mod">
          <ac:chgData name="Roberto" userId="f2c5d9e3-e1cd-491b-8eea-425a4d9cf1c2" providerId="ADAL" clId="{4770C196-BD98-48D3-B4D6-8FC79E22774D}" dt="2024-10-22T18:01:32.852" v="2313" actId="6549"/>
          <ac:spMkLst>
            <pc:docMk/>
            <pc:sldMk cId="100376775" sldId="312"/>
            <ac:spMk id="7" creationId="{C2286D15-9DEF-4E47-8439-6C2E1235E07A}"/>
          </ac:spMkLst>
        </pc:spChg>
        <pc:picChg chg="del">
          <ac:chgData name="Roberto" userId="f2c5d9e3-e1cd-491b-8eea-425a4d9cf1c2" providerId="ADAL" clId="{4770C196-BD98-48D3-B4D6-8FC79E22774D}" dt="2024-10-22T17:59:38.681" v="2288" actId="478"/>
          <ac:picMkLst>
            <pc:docMk/>
            <pc:sldMk cId="100376775" sldId="312"/>
            <ac:picMk id="4" creationId="{369A80F8-6A7A-4EE9-8C57-9A7EB6A20ED4}"/>
          </ac:picMkLst>
        </pc:picChg>
        <pc:picChg chg="add mod">
          <ac:chgData name="Roberto" userId="f2c5d9e3-e1cd-491b-8eea-425a4d9cf1c2" providerId="ADAL" clId="{4770C196-BD98-48D3-B4D6-8FC79E22774D}" dt="2024-10-22T17:59:50.613" v="2292" actId="11530"/>
          <ac:picMkLst>
            <pc:docMk/>
            <pc:sldMk cId="100376775" sldId="312"/>
            <ac:picMk id="5" creationId="{F7E65362-B1D6-4E28-AECA-4427D0EF6781}"/>
          </ac:picMkLst>
        </pc:picChg>
      </pc:sldChg>
    </pc:docChg>
  </pc:docChgLst>
  <pc:docChgLst>
    <pc:chgData name="Roberto" userId="f2c5d9e3-e1cd-491b-8eea-425a4d9cf1c2" providerId="ADAL" clId="{8115069F-B286-4332-9DDE-A050B8E8DE77}"/>
    <pc:docChg chg="undo custSel addSld delSld modSld sldOrd">
      <pc:chgData name="Roberto" userId="f2c5d9e3-e1cd-491b-8eea-425a4d9cf1c2" providerId="ADAL" clId="{8115069F-B286-4332-9DDE-A050B8E8DE77}" dt="2024-11-11T17:22:21.021" v="1372" actId="47"/>
      <pc:docMkLst>
        <pc:docMk/>
      </pc:docMkLst>
      <pc:sldChg chg="modSp mod">
        <pc:chgData name="Roberto" userId="f2c5d9e3-e1cd-491b-8eea-425a4d9cf1c2" providerId="ADAL" clId="{8115069F-B286-4332-9DDE-A050B8E8DE77}" dt="2024-11-11T17:21:03.671" v="1368" actId="20577"/>
        <pc:sldMkLst>
          <pc:docMk/>
          <pc:sldMk cId="2810335309" sldId="269"/>
        </pc:sldMkLst>
        <pc:spChg chg="mod">
          <ac:chgData name="Roberto" userId="f2c5d9e3-e1cd-491b-8eea-425a4d9cf1c2" providerId="ADAL" clId="{8115069F-B286-4332-9DDE-A050B8E8DE77}" dt="2024-11-11T17:21:03.671" v="1368" actId="20577"/>
          <ac:spMkLst>
            <pc:docMk/>
            <pc:sldMk cId="2810335309" sldId="269"/>
            <ac:spMk id="3" creationId="{F125DC42-9387-494C-806E-173A08A96FDB}"/>
          </ac:spMkLst>
        </pc:spChg>
      </pc:sldChg>
      <pc:sldChg chg="ord">
        <pc:chgData name="Roberto" userId="f2c5d9e3-e1cd-491b-8eea-425a4d9cf1c2" providerId="ADAL" clId="{8115069F-B286-4332-9DDE-A050B8E8DE77}" dt="2024-11-10T21:33:33.783" v="421"/>
        <pc:sldMkLst>
          <pc:docMk/>
          <pc:sldMk cId="2397959521" sldId="274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16382892" sldId="279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962037946" sldId="290"/>
        </pc:sldMkLst>
      </pc:sldChg>
      <pc:sldChg chg="del">
        <pc:chgData name="Roberto" userId="f2c5d9e3-e1cd-491b-8eea-425a4d9cf1c2" providerId="ADAL" clId="{8115069F-B286-4332-9DDE-A050B8E8DE77}" dt="2024-11-10T21:29:46.795" v="404" actId="47"/>
        <pc:sldMkLst>
          <pc:docMk/>
          <pc:sldMk cId="1523282671" sldId="291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291132683" sldId="292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2999823560" sldId="293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1870182719" sldId="294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287818803" sldId="295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2504573542" sldId="296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112799068" sldId="297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2422930072" sldId="298"/>
        </pc:sldMkLst>
      </pc:sldChg>
      <pc:sldChg chg="modSp mod">
        <pc:chgData name="Roberto" userId="f2c5d9e3-e1cd-491b-8eea-425a4d9cf1c2" providerId="ADAL" clId="{8115069F-B286-4332-9DDE-A050B8E8DE77}" dt="2024-11-10T21:29:56.235" v="412" actId="20577"/>
        <pc:sldMkLst>
          <pc:docMk/>
          <pc:sldMk cId="959290743" sldId="299"/>
        </pc:sldMkLst>
        <pc:spChg chg="mod">
          <ac:chgData name="Roberto" userId="f2c5d9e3-e1cd-491b-8eea-425a4d9cf1c2" providerId="ADAL" clId="{8115069F-B286-4332-9DDE-A050B8E8DE77}" dt="2024-11-10T21:29:56.235" v="412" actId="20577"/>
          <ac:spMkLst>
            <pc:docMk/>
            <pc:sldMk cId="959290743" sldId="299"/>
            <ac:spMk id="2" creationId="{11664D49-6B6E-4DF3-846D-A8C80EAE4F59}"/>
          </ac:spMkLst>
        </pc:spChg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29251526" sldId="301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2409714344" sldId="302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503949804" sldId="303"/>
        </pc:sldMkLst>
      </pc:sldChg>
      <pc:sldChg chg="del">
        <pc:chgData name="Roberto" userId="f2c5d9e3-e1cd-491b-8eea-425a4d9cf1c2" providerId="ADAL" clId="{8115069F-B286-4332-9DDE-A050B8E8DE77}" dt="2024-11-10T21:30:28.237" v="418" actId="47"/>
        <pc:sldMkLst>
          <pc:docMk/>
          <pc:sldMk cId="3637142461" sldId="304"/>
        </pc:sldMkLst>
      </pc:sldChg>
      <pc:sldChg chg="new del">
        <pc:chgData name="Roberto" userId="f2c5d9e3-e1cd-491b-8eea-425a4d9cf1c2" providerId="ADAL" clId="{8115069F-B286-4332-9DDE-A050B8E8DE77}" dt="2024-11-11T17:22:21.021" v="1372" actId="47"/>
        <pc:sldMkLst>
          <pc:docMk/>
          <pc:sldMk cId="4102716093" sldId="305"/>
        </pc:sldMkLst>
      </pc:sldChg>
      <pc:sldChg chg="modSp add mod ord">
        <pc:chgData name="Roberto" userId="f2c5d9e3-e1cd-491b-8eea-425a4d9cf1c2" providerId="ADAL" clId="{8115069F-B286-4332-9DDE-A050B8E8DE77}" dt="2024-11-09T19:55:51.427" v="43" actId="20577"/>
        <pc:sldMkLst>
          <pc:docMk/>
          <pc:sldMk cId="2547920409" sldId="306"/>
        </pc:sldMkLst>
        <pc:spChg chg="mod">
          <ac:chgData name="Roberto" userId="f2c5d9e3-e1cd-491b-8eea-425a4d9cf1c2" providerId="ADAL" clId="{8115069F-B286-4332-9DDE-A050B8E8DE77}" dt="2024-11-09T19:55:51.427" v="43" actId="20577"/>
          <ac:spMkLst>
            <pc:docMk/>
            <pc:sldMk cId="2547920409" sldId="306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09T19:55:29.649" v="37" actId="113"/>
          <ac:spMkLst>
            <pc:docMk/>
            <pc:sldMk cId="2547920409" sldId="306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8115069F-B286-4332-9DDE-A050B8E8DE77}" dt="2024-11-09T20:07:32.065" v="250" actId="207"/>
        <pc:sldMkLst>
          <pc:docMk/>
          <pc:sldMk cId="3333190600" sldId="307"/>
        </pc:sldMkLst>
        <pc:spChg chg="mod">
          <ac:chgData name="Roberto" userId="f2c5d9e3-e1cd-491b-8eea-425a4d9cf1c2" providerId="ADAL" clId="{8115069F-B286-4332-9DDE-A050B8E8DE77}" dt="2024-11-09T19:56:04.996" v="53" actId="20577"/>
          <ac:spMkLst>
            <pc:docMk/>
            <pc:sldMk cId="3333190600" sldId="307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09T20:05:29.506" v="165" actId="207"/>
          <ac:spMkLst>
            <pc:docMk/>
            <pc:sldMk cId="3333190600" sldId="307"/>
            <ac:spMk id="7" creationId="{B05BC644-24B1-4A10-B820-53D69AD3F258}"/>
          </ac:spMkLst>
        </pc:spChg>
        <pc:spChg chg="mod">
          <ac:chgData name="Roberto" userId="f2c5d9e3-e1cd-491b-8eea-425a4d9cf1c2" providerId="ADAL" clId="{8115069F-B286-4332-9DDE-A050B8E8DE77}" dt="2024-11-09T20:03:39.544" v="76" actId="113"/>
          <ac:spMkLst>
            <pc:docMk/>
            <pc:sldMk cId="3333190600" sldId="307"/>
            <ac:spMk id="8" creationId="{F37D9BE6-909A-4C7F-BBE0-DD254B394C50}"/>
          </ac:spMkLst>
        </pc:spChg>
        <pc:spChg chg="add mod">
          <ac:chgData name="Roberto" userId="f2c5d9e3-e1cd-491b-8eea-425a4d9cf1c2" providerId="ADAL" clId="{8115069F-B286-4332-9DDE-A050B8E8DE77}" dt="2024-11-09T20:07:32.065" v="250" actId="207"/>
          <ac:spMkLst>
            <pc:docMk/>
            <pc:sldMk cId="3333190600" sldId="307"/>
            <ac:spMk id="9" creationId="{09737EC5-6F09-48AA-B271-E67AE7BE460E}"/>
          </ac:spMkLst>
        </pc:spChg>
        <pc:picChg chg="add mod">
          <ac:chgData name="Roberto" userId="f2c5d9e3-e1cd-491b-8eea-425a4d9cf1c2" providerId="ADAL" clId="{8115069F-B286-4332-9DDE-A050B8E8DE77}" dt="2024-11-09T20:04:16.886" v="80" actId="11530"/>
          <ac:picMkLst>
            <pc:docMk/>
            <pc:sldMk cId="3333190600" sldId="307"/>
            <ac:picMk id="4" creationId="{E5281108-7B75-40BD-A8BE-CA411599B7A6}"/>
          </ac:picMkLst>
        </pc:picChg>
        <pc:picChg chg="del">
          <ac:chgData name="Roberto" userId="f2c5d9e3-e1cd-491b-8eea-425a4d9cf1c2" providerId="ADAL" clId="{8115069F-B286-4332-9DDE-A050B8E8DE77}" dt="2024-11-09T20:03:45.640" v="77" actId="478"/>
          <ac:picMkLst>
            <pc:docMk/>
            <pc:sldMk cId="3333190600" sldId="307"/>
            <ac:picMk id="5" creationId="{4D568FF1-E6F5-48FB-89A4-B21759A4A86D}"/>
          </ac:picMkLst>
        </pc:picChg>
      </pc:sldChg>
      <pc:sldChg chg="addSp delSp modSp add mod ord modAnim">
        <pc:chgData name="Roberto" userId="f2c5d9e3-e1cd-491b-8eea-425a4d9cf1c2" providerId="ADAL" clId="{8115069F-B286-4332-9DDE-A050B8E8DE77}" dt="2024-11-09T20:17:46.747" v="311" actId="11530"/>
        <pc:sldMkLst>
          <pc:docMk/>
          <pc:sldMk cId="870308533" sldId="308"/>
        </pc:sldMkLst>
        <pc:spChg chg="mod">
          <ac:chgData name="Roberto" userId="f2c5d9e3-e1cd-491b-8eea-425a4d9cf1c2" providerId="ADAL" clId="{8115069F-B286-4332-9DDE-A050B8E8DE77}" dt="2024-11-09T20:08:17.817" v="265" actId="207"/>
          <ac:spMkLst>
            <pc:docMk/>
            <pc:sldMk cId="870308533" sldId="308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09T20:16:33.780" v="307" actId="1037"/>
          <ac:spMkLst>
            <pc:docMk/>
            <pc:sldMk cId="870308533" sldId="308"/>
            <ac:spMk id="6" creationId="{A0A2CA8B-5F35-466C-A511-ADF0C36CB17F}"/>
          </ac:spMkLst>
        </pc:spChg>
        <pc:spChg chg="add mod">
          <ac:chgData name="Roberto" userId="f2c5d9e3-e1cd-491b-8eea-425a4d9cf1c2" providerId="ADAL" clId="{8115069F-B286-4332-9DDE-A050B8E8DE77}" dt="2024-11-09T20:16:33.780" v="307" actId="1037"/>
          <ac:spMkLst>
            <pc:docMk/>
            <pc:sldMk cId="870308533" sldId="308"/>
            <ac:spMk id="7" creationId="{9C9BE86A-9ABB-4AB3-825B-DE157311B9FB}"/>
          </ac:spMkLst>
        </pc:spChg>
        <pc:spChg chg="mod">
          <ac:chgData name="Roberto" userId="f2c5d9e3-e1cd-491b-8eea-425a4d9cf1c2" providerId="ADAL" clId="{8115069F-B286-4332-9DDE-A050B8E8DE77}" dt="2024-11-09T20:16:39.727" v="308" actId="14100"/>
          <ac:spMkLst>
            <pc:docMk/>
            <pc:sldMk cId="870308533" sldId="308"/>
            <ac:spMk id="8" creationId="{F37D9BE6-909A-4C7F-BBE0-DD254B394C50}"/>
          </ac:spMkLst>
        </pc:spChg>
        <pc:picChg chg="add mod">
          <ac:chgData name="Roberto" userId="f2c5d9e3-e1cd-491b-8eea-425a4d9cf1c2" providerId="ADAL" clId="{8115069F-B286-4332-9DDE-A050B8E8DE77}" dt="2024-11-09T20:17:46.747" v="311" actId="11530"/>
          <ac:picMkLst>
            <pc:docMk/>
            <pc:sldMk cId="870308533" sldId="308"/>
            <ac:picMk id="3" creationId="{6929ECFF-9A73-40BE-B41F-8295891F98A5}"/>
          </ac:picMkLst>
        </pc:picChg>
        <pc:picChg chg="del">
          <ac:chgData name="Roberto" userId="f2c5d9e3-e1cd-491b-8eea-425a4d9cf1c2" providerId="ADAL" clId="{8115069F-B286-4332-9DDE-A050B8E8DE77}" dt="2024-11-09T20:14:01.466" v="266" actId="478"/>
          <ac:picMkLst>
            <pc:docMk/>
            <pc:sldMk cId="870308533" sldId="308"/>
            <ac:picMk id="5" creationId="{4D568FF1-E6F5-48FB-89A4-B21759A4A86D}"/>
          </ac:picMkLst>
        </pc:picChg>
      </pc:sldChg>
      <pc:sldChg chg="delSp modSp add mod">
        <pc:chgData name="Roberto" userId="f2c5d9e3-e1cd-491b-8eea-425a4d9cf1c2" providerId="ADAL" clId="{8115069F-B286-4332-9DDE-A050B8E8DE77}" dt="2024-11-10T21:28:36.949" v="403" actId="404"/>
        <pc:sldMkLst>
          <pc:docMk/>
          <pc:sldMk cId="3286355897" sldId="309"/>
        </pc:sldMkLst>
        <pc:spChg chg="mod">
          <ac:chgData name="Roberto" userId="f2c5d9e3-e1cd-491b-8eea-425a4d9cf1c2" providerId="ADAL" clId="{8115069F-B286-4332-9DDE-A050B8E8DE77}" dt="2024-11-10T21:28:36.949" v="403" actId="404"/>
          <ac:spMkLst>
            <pc:docMk/>
            <pc:sldMk cId="3286355897" sldId="309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09T21:00:08.976" v="369" actId="14100"/>
          <ac:spMkLst>
            <pc:docMk/>
            <pc:sldMk cId="3286355897" sldId="309"/>
            <ac:spMk id="6" creationId="{A0A2CA8B-5F35-466C-A511-ADF0C36CB17F}"/>
          </ac:spMkLst>
        </pc:spChg>
        <pc:spChg chg="del">
          <ac:chgData name="Roberto" userId="f2c5d9e3-e1cd-491b-8eea-425a4d9cf1c2" providerId="ADAL" clId="{8115069F-B286-4332-9DDE-A050B8E8DE77}" dt="2024-11-09T20:59:59.856" v="367" actId="478"/>
          <ac:spMkLst>
            <pc:docMk/>
            <pc:sldMk cId="3286355897" sldId="309"/>
            <ac:spMk id="7" creationId="{9C9BE86A-9ABB-4AB3-825B-DE157311B9FB}"/>
          </ac:spMkLst>
        </pc:spChg>
        <pc:spChg chg="mod">
          <ac:chgData name="Roberto" userId="f2c5d9e3-e1cd-491b-8eea-425a4d9cf1c2" providerId="ADAL" clId="{8115069F-B286-4332-9DDE-A050B8E8DE77}" dt="2024-11-09T20:59:50.361" v="366" actId="1076"/>
          <ac:spMkLst>
            <pc:docMk/>
            <pc:sldMk cId="3286355897" sldId="309"/>
            <ac:spMk id="8" creationId="{F37D9BE6-909A-4C7F-BBE0-DD254B394C50}"/>
          </ac:spMkLst>
        </pc:spChg>
      </pc:sldChg>
      <pc:sldChg chg="addSp delSp modSp add mod ord delAnim">
        <pc:chgData name="Roberto" userId="f2c5d9e3-e1cd-491b-8eea-425a4d9cf1c2" providerId="ADAL" clId="{8115069F-B286-4332-9DDE-A050B8E8DE77}" dt="2024-11-10T21:28:09.677" v="396"/>
        <pc:sldMkLst>
          <pc:docMk/>
          <pc:sldMk cId="1005020832" sldId="310"/>
        </pc:sldMkLst>
        <pc:spChg chg="mod">
          <ac:chgData name="Roberto" userId="f2c5d9e3-e1cd-491b-8eea-425a4d9cf1c2" providerId="ADAL" clId="{8115069F-B286-4332-9DDE-A050B8E8DE77}" dt="2024-11-10T21:26:38.883" v="394" actId="113"/>
          <ac:spMkLst>
            <pc:docMk/>
            <pc:sldMk cId="1005020832" sldId="310"/>
            <ac:spMk id="8" creationId="{F37D9BE6-909A-4C7F-BBE0-DD254B394C50}"/>
          </ac:spMkLst>
        </pc:spChg>
        <pc:picChg chg="del">
          <ac:chgData name="Roberto" userId="f2c5d9e3-e1cd-491b-8eea-425a4d9cf1c2" providerId="ADAL" clId="{8115069F-B286-4332-9DDE-A050B8E8DE77}" dt="2024-11-10T21:25:08.083" v="385" actId="478"/>
          <ac:picMkLst>
            <pc:docMk/>
            <pc:sldMk cId="1005020832" sldId="310"/>
            <ac:picMk id="3" creationId="{6929ECFF-9A73-40BE-B41F-8295891F98A5}"/>
          </ac:picMkLst>
        </pc:picChg>
        <pc:picChg chg="add mod">
          <ac:chgData name="Roberto" userId="f2c5d9e3-e1cd-491b-8eea-425a4d9cf1c2" providerId="ADAL" clId="{8115069F-B286-4332-9DDE-A050B8E8DE77}" dt="2024-11-10T21:25:23.690" v="388" actId="11530"/>
          <ac:picMkLst>
            <pc:docMk/>
            <pc:sldMk cId="1005020832" sldId="310"/>
            <ac:picMk id="5" creationId="{4436CDA7-B389-4C12-8662-052921A0843C}"/>
          </ac:picMkLst>
        </pc:picChg>
      </pc:sldChg>
      <pc:sldChg chg="add ord">
        <pc:chgData name="Roberto" userId="f2c5d9e3-e1cd-491b-8eea-425a4d9cf1c2" providerId="ADAL" clId="{8115069F-B286-4332-9DDE-A050B8E8DE77}" dt="2024-11-10T21:30:16.326" v="417"/>
        <pc:sldMkLst>
          <pc:docMk/>
          <pc:sldMk cId="2106823935" sldId="311"/>
        </pc:sldMkLst>
      </pc:sldChg>
      <pc:sldChg chg="add">
        <pc:chgData name="Roberto" userId="f2c5d9e3-e1cd-491b-8eea-425a4d9cf1c2" providerId="ADAL" clId="{8115069F-B286-4332-9DDE-A050B8E8DE77}" dt="2024-11-10T21:33:29.647" v="419" actId="2890"/>
        <pc:sldMkLst>
          <pc:docMk/>
          <pc:sldMk cId="3319915888" sldId="312"/>
        </pc:sldMkLst>
      </pc:sldChg>
      <pc:sldChg chg="addSp modSp add mod">
        <pc:chgData name="Roberto" userId="f2c5d9e3-e1cd-491b-8eea-425a4d9cf1c2" providerId="ADAL" clId="{8115069F-B286-4332-9DDE-A050B8E8DE77}" dt="2024-11-11T16:32:40.633" v="964" actId="20577"/>
        <pc:sldMkLst>
          <pc:docMk/>
          <pc:sldMk cId="2190558047" sldId="313"/>
        </pc:sldMkLst>
        <pc:spChg chg="mod">
          <ac:chgData name="Roberto" userId="f2c5d9e3-e1cd-491b-8eea-425a4d9cf1c2" providerId="ADAL" clId="{8115069F-B286-4332-9DDE-A050B8E8DE77}" dt="2024-11-11T16:32:40.633" v="964" actId="20577"/>
          <ac:spMkLst>
            <pc:docMk/>
            <pc:sldMk cId="2190558047" sldId="313"/>
            <ac:spMk id="2" creationId="{4C9899B7-DD7E-4ADC-9274-3973C45BB44D}"/>
          </ac:spMkLst>
        </pc:spChg>
        <pc:spChg chg="add mod">
          <ac:chgData name="Roberto" userId="f2c5d9e3-e1cd-491b-8eea-425a4d9cf1c2" providerId="ADAL" clId="{8115069F-B286-4332-9DDE-A050B8E8DE77}" dt="2024-11-10T21:52:55.109" v="614" actId="207"/>
          <ac:spMkLst>
            <pc:docMk/>
            <pc:sldMk cId="2190558047" sldId="313"/>
            <ac:spMk id="6" creationId="{510D5600-787A-4682-9B2B-C906DA31CD05}"/>
          </ac:spMkLst>
        </pc:spChg>
        <pc:spChg chg="add mod">
          <ac:chgData name="Roberto" userId="f2c5d9e3-e1cd-491b-8eea-425a4d9cf1c2" providerId="ADAL" clId="{8115069F-B286-4332-9DDE-A050B8E8DE77}" dt="2024-11-10T22:00:36.714" v="631" actId="14100"/>
          <ac:spMkLst>
            <pc:docMk/>
            <pc:sldMk cId="2190558047" sldId="313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0T22:01:57.310" v="637" actId="20577"/>
          <ac:spMkLst>
            <pc:docMk/>
            <pc:sldMk cId="2190558047" sldId="313"/>
            <ac:spMk id="8" creationId="{F37D9BE6-909A-4C7F-BBE0-DD254B394C50}"/>
          </ac:spMkLst>
        </pc:spChg>
      </pc:sldChg>
      <pc:sldChg chg="addSp delSp modSp add mod">
        <pc:chgData name="Roberto" userId="f2c5d9e3-e1cd-491b-8eea-425a4d9cf1c2" providerId="ADAL" clId="{8115069F-B286-4332-9DDE-A050B8E8DE77}" dt="2024-11-11T16:33:08.457" v="978" actId="20577"/>
        <pc:sldMkLst>
          <pc:docMk/>
          <pc:sldMk cId="3631072820" sldId="314"/>
        </pc:sldMkLst>
        <pc:spChg chg="mod">
          <ac:chgData name="Roberto" userId="f2c5d9e3-e1cd-491b-8eea-425a4d9cf1c2" providerId="ADAL" clId="{8115069F-B286-4332-9DDE-A050B8E8DE77}" dt="2024-11-11T16:33:08.457" v="978" actId="20577"/>
          <ac:spMkLst>
            <pc:docMk/>
            <pc:sldMk cId="3631072820" sldId="314"/>
            <ac:spMk id="2" creationId="{4C9899B7-DD7E-4ADC-9274-3973C45BB44D}"/>
          </ac:spMkLst>
        </pc:spChg>
        <pc:spChg chg="del">
          <ac:chgData name="Roberto" userId="f2c5d9e3-e1cd-491b-8eea-425a4d9cf1c2" providerId="ADAL" clId="{8115069F-B286-4332-9DDE-A050B8E8DE77}" dt="2024-11-10T22:02:16.448" v="638" actId="478"/>
          <ac:spMkLst>
            <pc:docMk/>
            <pc:sldMk cId="3631072820" sldId="314"/>
            <ac:spMk id="6" creationId="{510D5600-787A-4682-9B2B-C906DA31CD05}"/>
          </ac:spMkLst>
        </pc:spChg>
        <pc:spChg chg="mod">
          <ac:chgData name="Roberto" userId="f2c5d9e3-e1cd-491b-8eea-425a4d9cf1c2" providerId="ADAL" clId="{8115069F-B286-4332-9DDE-A050B8E8DE77}" dt="2024-11-10T22:41:51.632" v="812" actId="20577"/>
          <ac:spMkLst>
            <pc:docMk/>
            <pc:sldMk cId="3631072820" sldId="314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0T22:40:51.390" v="807" actId="207"/>
          <ac:spMkLst>
            <pc:docMk/>
            <pc:sldMk cId="3631072820" sldId="314"/>
            <ac:spMk id="8" creationId="{F37D9BE6-909A-4C7F-BBE0-DD254B394C50}"/>
          </ac:spMkLst>
        </pc:spChg>
        <pc:spChg chg="add mod">
          <ac:chgData name="Roberto" userId="f2c5d9e3-e1cd-491b-8eea-425a4d9cf1c2" providerId="ADAL" clId="{8115069F-B286-4332-9DDE-A050B8E8DE77}" dt="2024-11-11T16:32:16.251" v="938" actId="20577"/>
          <ac:spMkLst>
            <pc:docMk/>
            <pc:sldMk cId="3631072820" sldId="314"/>
            <ac:spMk id="9" creationId="{6F13A807-5E2F-4E66-9451-E2359240BCFB}"/>
          </ac:spMkLst>
        </pc:spChg>
        <pc:picChg chg="add mod">
          <ac:chgData name="Roberto" userId="f2c5d9e3-e1cd-491b-8eea-425a4d9cf1c2" providerId="ADAL" clId="{8115069F-B286-4332-9DDE-A050B8E8DE77}" dt="2024-11-10T22:41:38.352" v="811" actId="11530"/>
          <ac:picMkLst>
            <pc:docMk/>
            <pc:sldMk cId="3631072820" sldId="314"/>
            <ac:picMk id="4" creationId="{331DDEE9-93E0-4451-8559-FC00794D88FB}"/>
          </ac:picMkLst>
        </pc:picChg>
        <pc:picChg chg="del">
          <ac:chgData name="Roberto" userId="f2c5d9e3-e1cd-491b-8eea-425a4d9cf1c2" providerId="ADAL" clId="{8115069F-B286-4332-9DDE-A050B8E8DE77}" dt="2024-11-10T22:40:59.912" v="808" actId="478"/>
          <ac:picMkLst>
            <pc:docMk/>
            <pc:sldMk cId="3631072820" sldId="314"/>
            <ac:picMk id="5" creationId="{4D568FF1-E6F5-48FB-89A4-B21759A4A86D}"/>
          </ac:picMkLst>
        </pc:picChg>
      </pc:sldChg>
      <pc:sldChg chg="addSp delSp modSp add mod">
        <pc:chgData name="Roberto" userId="f2c5d9e3-e1cd-491b-8eea-425a4d9cf1c2" providerId="ADAL" clId="{8115069F-B286-4332-9DDE-A050B8E8DE77}" dt="2024-11-11T16:48:57.418" v="1130" actId="1076"/>
        <pc:sldMkLst>
          <pc:docMk/>
          <pc:sldMk cId="204262062" sldId="315"/>
        </pc:sldMkLst>
        <pc:spChg chg="mod">
          <ac:chgData name="Roberto" userId="f2c5d9e3-e1cd-491b-8eea-425a4d9cf1c2" providerId="ADAL" clId="{8115069F-B286-4332-9DDE-A050B8E8DE77}" dt="2024-11-11T16:48:26.559" v="1111" actId="20577"/>
          <ac:spMkLst>
            <pc:docMk/>
            <pc:sldMk cId="204262062" sldId="315"/>
            <ac:spMk id="2" creationId="{4C9899B7-DD7E-4ADC-9274-3973C45BB44D}"/>
          </ac:spMkLst>
        </pc:spChg>
        <pc:spChg chg="del">
          <ac:chgData name="Roberto" userId="f2c5d9e3-e1cd-491b-8eea-425a4d9cf1c2" providerId="ADAL" clId="{8115069F-B286-4332-9DDE-A050B8E8DE77}" dt="2024-11-11T16:33:28.283" v="995" actId="478"/>
          <ac:spMkLst>
            <pc:docMk/>
            <pc:sldMk cId="204262062" sldId="315"/>
            <ac:spMk id="7" creationId="{CD554308-AFBC-4B57-AFD1-F09044343844}"/>
          </ac:spMkLst>
        </pc:spChg>
        <pc:spChg chg="mod">
          <ac:chgData name="Roberto" userId="f2c5d9e3-e1cd-491b-8eea-425a4d9cf1c2" providerId="ADAL" clId="{8115069F-B286-4332-9DDE-A050B8E8DE77}" dt="2024-11-11T16:48:15.023" v="1095" actId="20577"/>
          <ac:spMkLst>
            <pc:docMk/>
            <pc:sldMk cId="204262062" sldId="315"/>
            <ac:spMk id="8" creationId="{F37D9BE6-909A-4C7F-BBE0-DD254B394C50}"/>
          </ac:spMkLst>
        </pc:spChg>
        <pc:spChg chg="mod">
          <ac:chgData name="Roberto" userId="f2c5d9e3-e1cd-491b-8eea-425a4d9cf1c2" providerId="ADAL" clId="{8115069F-B286-4332-9DDE-A050B8E8DE77}" dt="2024-11-11T16:48:57.418" v="1130" actId="1076"/>
          <ac:spMkLst>
            <pc:docMk/>
            <pc:sldMk cId="204262062" sldId="315"/>
            <ac:spMk id="9" creationId="{6F13A807-5E2F-4E66-9451-E2359240BCFB}"/>
          </ac:spMkLst>
        </pc:spChg>
        <pc:picChg chg="del">
          <ac:chgData name="Roberto" userId="f2c5d9e3-e1cd-491b-8eea-425a4d9cf1c2" providerId="ADAL" clId="{8115069F-B286-4332-9DDE-A050B8E8DE77}" dt="2024-11-11T16:47:22.557" v="997" actId="478"/>
          <ac:picMkLst>
            <pc:docMk/>
            <pc:sldMk cId="204262062" sldId="315"/>
            <ac:picMk id="4" creationId="{331DDEE9-93E0-4451-8559-FC00794D88FB}"/>
          </ac:picMkLst>
        </pc:picChg>
        <pc:picChg chg="add mod">
          <ac:chgData name="Roberto" userId="f2c5d9e3-e1cd-491b-8eea-425a4d9cf1c2" providerId="ADAL" clId="{8115069F-B286-4332-9DDE-A050B8E8DE77}" dt="2024-11-11T16:47:37.491" v="1076" actId="11530"/>
          <ac:picMkLst>
            <pc:docMk/>
            <pc:sldMk cId="204262062" sldId="315"/>
            <ac:picMk id="5" creationId="{8268B6C9-8300-449D-87EB-3AD51756E9D4}"/>
          </ac:picMkLst>
        </pc:picChg>
      </pc:sldChg>
      <pc:sldChg chg="addSp delSp modSp add mod">
        <pc:chgData name="Roberto" userId="f2c5d9e3-e1cd-491b-8eea-425a4d9cf1c2" providerId="ADAL" clId="{8115069F-B286-4332-9DDE-A050B8E8DE77}" dt="2024-11-11T17:20:31.166" v="1357" actId="20577"/>
        <pc:sldMkLst>
          <pc:docMk/>
          <pc:sldMk cId="1555001414" sldId="316"/>
        </pc:sldMkLst>
        <pc:spChg chg="mod">
          <ac:chgData name="Roberto" userId="f2c5d9e3-e1cd-491b-8eea-425a4d9cf1c2" providerId="ADAL" clId="{8115069F-B286-4332-9DDE-A050B8E8DE77}" dt="2024-11-11T17:01:36.126" v="1234" actId="20577"/>
          <ac:spMkLst>
            <pc:docMk/>
            <pc:sldMk cId="1555001414" sldId="316"/>
            <ac:spMk id="2" creationId="{4C9899B7-DD7E-4ADC-9274-3973C45BB44D}"/>
          </ac:spMkLst>
        </pc:spChg>
        <pc:spChg chg="mod">
          <ac:chgData name="Roberto" userId="f2c5d9e3-e1cd-491b-8eea-425a4d9cf1c2" providerId="ADAL" clId="{8115069F-B286-4332-9DDE-A050B8E8DE77}" dt="2024-11-11T17:19:46.720" v="1261" actId="1076"/>
          <ac:spMkLst>
            <pc:docMk/>
            <pc:sldMk cId="1555001414" sldId="316"/>
            <ac:spMk id="8" creationId="{F37D9BE6-909A-4C7F-BBE0-DD254B394C50}"/>
          </ac:spMkLst>
        </pc:spChg>
        <pc:spChg chg="mod">
          <ac:chgData name="Roberto" userId="f2c5d9e3-e1cd-491b-8eea-425a4d9cf1c2" providerId="ADAL" clId="{8115069F-B286-4332-9DDE-A050B8E8DE77}" dt="2024-11-11T17:20:31.166" v="1357" actId="20577"/>
          <ac:spMkLst>
            <pc:docMk/>
            <pc:sldMk cId="1555001414" sldId="316"/>
            <ac:spMk id="9" creationId="{6F13A807-5E2F-4E66-9451-E2359240BCFB}"/>
          </ac:spMkLst>
        </pc:spChg>
        <pc:picChg chg="add mod">
          <ac:chgData name="Roberto" userId="f2c5d9e3-e1cd-491b-8eea-425a4d9cf1c2" providerId="ADAL" clId="{8115069F-B286-4332-9DDE-A050B8E8DE77}" dt="2024-11-11T16:59:51.418" v="1163" actId="11530"/>
          <ac:picMkLst>
            <pc:docMk/>
            <pc:sldMk cId="1555001414" sldId="316"/>
            <ac:picMk id="4" creationId="{A6E15E12-E6C6-41D1-AD17-370DE7B67BCC}"/>
          </ac:picMkLst>
        </pc:picChg>
        <pc:picChg chg="del">
          <ac:chgData name="Roberto" userId="f2c5d9e3-e1cd-491b-8eea-425a4d9cf1c2" providerId="ADAL" clId="{8115069F-B286-4332-9DDE-A050B8E8DE77}" dt="2024-11-11T16:59:42.218" v="1160" actId="478"/>
          <ac:picMkLst>
            <pc:docMk/>
            <pc:sldMk cId="1555001414" sldId="316"/>
            <ac:picMk id="5" creationId="{8268B6C9-8300-449D-87EB-3AD51756E9D4}"/>
          </ac:picMkLst>
        </pc:picChg>
      </pc:sldChg>
      <pc:sldChg chg="add ord">
        <pc:chgData name="Roberto" userId="f2c5d9e3-e1cd-491b-8eea-425a4d9cf1c2" providerId="ADAL" clId="{8115069F-B286-4332-9DDE-A050B8E8DE77}" dt="2024-11-11T17:21:13.128" v="1371"/>
        <pc:sldMkLst>
          <pc:docMk/>
          <pc:sldMk cId="2242534746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27/12/2024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Componentes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F307D-4CB2-4C31-85E7-217B1FF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Componentes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71EB8-4018-41EA-BCEF-63AEA408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1700"/>
          </a:xfrm>
        </p:spPr>
        <p:txBody>
          <a:bodyPr>
            <a:normAutofit/>
          </a:bodyPr>
          <a:lstStyle/>
          <a:p>
            <a:r>
              <a:rPr lang="pt-BR" dirty="0"/>
              <a:t>A primeira coisa de um desenvolvedor é ter uma base de código sustentável, legível e escalável. </a:t>
            </a:r>
          </a:p>
          <a:p>
            <a:r>
              <a:rPr lang="pt-BR" dirty="0"/>
              <a:t>Uma boa estrutura de projeto ajudará os futuros desenvolvedores também.</a:t>
            </a:r>
          </a:p>
          <a:p>
            <a:r>
              <a:rPr lang="pt-BR" dirty="0"/>
              <a:t>Uma boa prática em programação é separar funcionalidades (ou componentes) em diferentes arquivos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1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Tomando como exemplo nosso último código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" y="767990"/>
            <a:ext cx="5712541" cy="65556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{ id: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'roberto@rj.senac.br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},</a:t>
            </a: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        {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'milena@rj.senac.br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 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'victor@rj.senac.br'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'daniela@rj.senac.br'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2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keyExtractor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item.id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2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renderItem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 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2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2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areaPessoa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2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2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2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2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2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2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2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2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2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702107-2445-41C5-903F-FF6B7D207B4D}"/>
              </a:ext>
            </a:extLst>
          </p:cNvPr>
          <p:cNvSpPr txBox="1"/>
          <p:nvPr/>
        </p:nvSpPr>
        <p:spPr>
          <a:xfrm>
            <a:off x="6272980" y="768527"/>
            <a:ext cx="5919019" cy="72019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569CD6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const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styles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D4D4D4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=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StyleSheet</a:t>
            </a:r>
            <a:r>
              <a:rPr lang="pt-BR" sz="1100" b="1" dirty="0" err="1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.</a:t>
            </a:r>
            <a:r>
              <a:rPr lang="pt-BR" sz="1100" b="1" dirty="0" err="1">
                <a:solidFill>
                  <a:srgbClr val="DCDCAA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create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({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container: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flex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marginTop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80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box1: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backgroundColor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red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height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250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width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100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box2: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backgroundColor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green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height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250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width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100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box3: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backgroundColor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yellow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height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250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width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100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box4: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backgroundColor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'blue'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height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250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width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100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texto: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fontSize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25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fontStyle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italic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areaPessoa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backgroundColor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'blue'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height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150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marginBottom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15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textoPessoa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color: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'#FFF'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fontSize</a:t>
            </a:r>
            <a:r>
              <a:rPr lang="pt-BR" sz="1100" b="1" dirty="0">
                <a:solidFill>
                  <a:srgbClr val="9CDCFE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20</a:t>
            </a: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  }</a:t>
            </a:r>
          </a:p>
          <a:p>
            <a:b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</a:br>
            <a: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  <a:t>})</a:t>
            </a:r>
          </a:p>
          <a:p>
            <a:br>
              <a:rPr lang="pt-BR" sz="1100" b="1" dirty="0">
                <a:solidFill>
                  <a:srgbClr val="CCCCCC"/>
                </a:solidFill>
                <a:effectLst/>
                <a:latin typeface="72" panose="020B0503030000000003" pitchFamily="34" charset="0"/>
                <a:cs typeface="72" panose="020B0503030000000003" pitchFamily="34" charset="0"/>
              </a:rPr>
            </a:br>
            <a:endParaRPr lang="pt-BR" sz="1100" b="1" dirty="0">
              <a:solidFill>
                <a:srgbClr val="CCCCCC"/>
              </a:solidFill>
              <a:effectLst/>
              <a:latin typeface="72" panose="020B0503030000000003" pitchFamily="34" charset="0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93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F307D-4CB2-4C31-85E7-217B1FF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Componentes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71EB8-4018-41EA-BCEF-63AEA408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987"/>
            <a:ext cx="10515600" cy="779923"/>
          </a:xfrm>
        </p:spPr>
        <p:txBody>
          <a:bodyPr>
            <a:normAutofit/>
          </a:bodyPr>
          <a:lstStyle/>
          <a:p>
            <a:r>
              <a:rPr lang="pt-BR" dirty="0"/>
              <a:t>Vamos separar a classe Pessoa em outro local do projeto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BF21DF-B3FA-449E-B51F-B48773856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5" y="2522511"/>
            <a:ext cx="2720576" cy="39703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4BB38D-D36C-4F93-B7F8-EDD49203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032" y="2011108"/>
            <a:ext cx="2674852" cy="4686706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9D0928B-E598-4374-995E-FAE7EA676088}"/>
              </a:ext>
            </a:extLst>
          </p:cNvPr>
          <p:cNvSpPr/>
          <p:nvPr/>
        </p:nvSpPr>
        <p:spPr>
          <a:xfrm>
            <a:off x="4149213" y="4188542"/>
            <a:ext cx="1002890" cy="5407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D73738A-61FF-4032-8C59-A66131E29693}"/>
              </a:ext>
            </a:extLst>
          </p:cNvPr>
          <p:cNvSpPr/>
          <p:nvPr/>
        </p:nvSpPr>
        <p:spPr>
          <a:xfrm>
            <a:off x="5620616" y="4458928"/>
            <a:ext cx="3150238" cy="60837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E51C6E-D183-4579-AF53-663E01ACAED5}"/>
              </a:ext>
            </a:extLst>
          </p:cNvPr>
          <p:cNvSpPr txBox="1"/>
          <p:nvPr/>
        </p:nvSpPr>
        <p:spPr>
          <a:xfrm rot="20900680">
            <a:off x="8940286" y="2283013"/>
            <a:ext cx="294078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um novo diretório chamado “</a:t>
            </a:r>
            <a:r>
              <a:rPr lang="pt-BR" dirty="0" err="1">
                <a:solidFill>
                  <a:srgbClr val="C00000"/>
                </a:solidFill>
              </a:rPr>
              <a:t>src</a:t>
            </a:r>
            <a:r>
              <a:rPr lang="pt-BR" dirty="0"/>
              <a:t>/</a:t>
            </a:r>
            <a:r>
              <a:rPr lang="pt-BR" dirty="0">
                <a:solidFill>
                  <a:srgbClr val="C00000"/>
                </a:solidFill>
              </a:rPr>
              <a:t>Pessoa</a:t>
            </a:r>
            <a:r>
              <a:rPr lang="pt-BR" dirty="0"/>
              <a:t>” e criando o arquivo “</a:t>
            </a:r>
            <a:r>
              <a:rPr lang="pt-BR" dirty="0">
                <a:solidFill>
                  <a:srgbClr val="C00000"/>
                </a:solidFill>
              </a:rPr>
              <a:t>Pessoa.js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6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Conteúdo dos novos arquivos App.js e Pessoa.js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1" y="663215"/>
            <a:ext cx="5712541" cy="60170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"./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/Pessoa/Pessoa.js"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b="1" dirty="0">
              <a:solidFill>
                <a:srgbClr val="569CD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1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1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</a:p>
          <a:p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{ id: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'roberto@rj.senac.br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},</a:t>
            </a:r>
          </a:p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        {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1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1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1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'milena@rj.senac.br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'victor@rj.senac.br'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'daniela@rj.senac.br'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    </a:t>
            </a:r>
          </a:p>
          <a:p>
            <a:r>
              <a:rPr lang="pt-BR" sz="11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pt-BR" sz="1100" b="1" dirty="0"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1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keyExtractor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1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)=&gt;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item.id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 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renderItem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}) 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=&gt;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);</a:t>
            </a:r>
          </a:p>
          <a:p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1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1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container: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flex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marginTop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}})</a:t>
            </a: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z="11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702107-2445-41C5-903F-FF6B7D207B4D}"/>
              </a:ext>
            </a:extLst>
          </p:cNvPr>
          <p:cNvSpPr txBox="1"/>
          <p:nvPr/>
        </p:nvSpPr>
        <p:spPr>
          <a:xfrm>
            <a:off x="6272980" y="768527"/>
            <a:ext cx="5919019" cy="51706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100" b="1" dirty="0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render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areaPessoa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r>
              <a:rPr lang="pt-BR" sz="1100" b="1" dirty="0" err="1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1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80808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)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b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4FC1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D4D4D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1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100" b="1" dirty="0" err="1">
                <a:solidFill>
                  <a:srgbClr val="DCDCA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areaPessoa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backgroundColor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'blue'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150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marginBottom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textoPessoa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color: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'#FFF'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fontSize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B5CEA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b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00AEF89-DF91-4A4C-B561-E99E1F0FF3E2}"/>
              </a:ext>
            </a:extLst>
          </p:cNvPr>
          <p:cNvSpPr/>
          <p:nvPr/>
        </p:nvSpPr>
        <p:spPr>
          <a:xfrm>
            <a:off x="0" y="1222270"/>
            <a:ext cx="3552825" cy="26009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191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F307D-4CB2-4C31-85E7-217B1FF7D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/>
              <a:t>Criando Componentes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71EB8-4018-41EA-BCEF-63AEA408F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1700"/>
          </a:xfrm>
        </p:spPr>
        <p:txBody>
          <a:bodyPr>
            <a:normAutofit/>
          </a:bodyPr>
          <a:lstStyle/>
          <a:p>
            <a:r>
              <a:rPr lang="pt-BR" dirty="0"/>
              <a:t>Podemos também renomear  arquivo Pessoa.js para index.js para facilitar sua importação</a:t>
            </a:r>
          </a:p>
          <a:p>
            <a:r>
              <a:rPr lang="pt-BR" dirty="0"/>
              <a:t>Neste caso o comando de </a:t>
            </a:r>
            <a:r>
              <a:rPr lang="pt-BR" dirty="0" err="1"/>
              <a:t>import</a:t>
            </a:r>
            <a:r>
              <a:rPr lang="pt-BR" dirty="0"/>
              <a:t> seria apenas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3DC15AB-C8FA-42B2-8887-1D2E7EB743B8}"/>
              </a:ext>
            </a:extLst>
          </p:cNvPr>
          <p:cNvSpPr txBox="1"/>
          <p:nvPr/>
        </p:nvSpPr>
        <p:spPr>
          <a:xfrm>
            <a:off x="1676401" y="3815990"/>
            <a:ext cx="5712541" cy="9387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{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StyleSheet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1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FlatList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react-native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Pessoa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 err="1">
                <a:solidFill>
                  <a:srgbClr val="C586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pt-BR" sz="11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"./</a:t>
            </a:r>
            <a:r>
              <a:rPr lang="pt-BR" sz="1100" b="1" dirty="0" err="1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pt-BR" sz="11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/Pessoa"</a:t>
            </a:r>
            <a:endParaRPr lang="pt-BR" sz="1100" b="1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100" b="1" dirty="0">
              <a:solidFill>
                <a:srgbClr val="569CD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66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pt-BR" sz="3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53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Criando um id na lista...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37D9BE6-909A-4C7F-BBE0-DD254B394C50}"/>
              </a:ext>
            </a:extLst>
          </p:cNvPr>
          <p:cNvSpPr txBox="1"/>
          <p:nvPr/>
        </p:nvSpPr>
        <p:spPr>
          <a:xfrm>
            <a:off x="0" y="760079"/>
            <a:ext cx="9158977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{ 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'roberto@rj.senac.br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},</a:t>
            </a:r>
          </a:p>
          <a:p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        {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'milena@rj.senac.br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 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'victor@rj.senac.br'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},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id: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idade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  <a:r>
              <a:rPr lang="pt-BR" sz="1600" b="1" dirty="0">
                <a:solidFill>
                  <a:srgbClr val="9CDCF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solidFill>
                  <a:srgbClr val="CE917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'daniela@rj.senac.br'</a:t>
            </a:r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  </a:t>
            </a:r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  };</a:t>
            </a:r>
          </a:p>
          <a:p>
            <a:r>
              <a:rPr lang="pt-BR" sz="1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 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1" dirty="0">
                <a:solidFill>
                  <a:schemeClr val="accent4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styles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FlatList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feed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keyExtractor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600" b="1" dirty="0">
                <a:effectLst/>
                <a:latin typeface="Consolas" panose="020B0609020204030204" pitchFamily="49" charset="0"/>
              </a:rPr>
              <a:t>)=&gt;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item.id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renderItem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Pessoa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dados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10D5600-787A-4682-9B2B-C906DA31CD05}"/>
              </a:ext>
            </a:extLst>
          </p:cNvPr>
          <p:cNvSpPr txBox="1"/>
          <p:nvPr/>
        </p:nvSpPr>
        <p:spPr>
          <a:xfrm rot="20900680">
            <a:off x="5329064" y="1003405"/>
            <a:ext cx="2338139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um elemento único, um identificador na lista (‘id’)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7B92DA1-B7C0-48A3-B370-A924CCC37CFE}"/>
              </a:ext>
            </a:extLst>
          </p:cNvPr>
          <p:cNvSpPr/>
          <p:nvPr/>
        </p:nvSpPr>
        <p:spPr>
          <a:xfrm>
            <a:off x="1035531" y="4878998"/>
            <a:ext cx="4941427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3FF8752-84A6-40F4-ACC5-61E0B0A75004}"/>
              </a:ext>
            </a:extLst>
          </p:cNvPr>
          <p:cNvSpPr txBox="1"/>
          <p:nvPr/>
        </p:nvSpPr>
        <p:spPr>
          <a:xfrm rot="20900680">
            <a:off x="6284205" y="3867508"/>
            <a:ext cx="2338139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Utilizando a </a:t>
            </a:r>
            <a:r>
              <a:rPr lang="pt-BR" dirty="0" err="1"/>
              <a:t>props</a:t>
            </a:r>
            <a:r>
              <a:rPr lang="pt-BR" dirty="0"/>
              <a:t> “</a:t>
            </a:r>
            <a:r>
              <a:rPr lang="pt-BR" dirty="0" err="1"/>
              <a:t>keyExtractor</a:t>
            </a:r>
            <a:r>
              <a:rPr lang="pt-BR" dirty="0"/>
              <a:t>” </a:t>
            </a:r>
            <a:endParaRPr lang="pt-BR" dirty="0">
              <a:solidFill>
                <a:srgbClr val="C0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AB46B0-5298-45FD-8770-AC0F9295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714" y="0"/>
            <a:ext cx="3211286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4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11908</TotalTime>
  <Words>1223</Words>
  <Application>Microsoft Office PowerPoint</Application>
  <PresentationFormat>Widescreen</PresentationFormat>
  <Paragraphs>182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72</vt:lpstr>
      <vt:lpstr>Arial</vt:lpstr>
      <vt:lpstr>Calibri</vt:lpstr>
      <vt:lpstr>Calibri Light</vt:lpstr>
      <vt:lpstr>Consolas</vt:lpstr>
      <vt:lpstr>Tema do Office</vt:lpstr>
      <vt:lpstr>REACT NATIVE</vt:lpstr>
      <vt:lpstr>Componentes</vt:lpstr>
      <vt:lpstr>Criando Componentes</vt:lpstr>
      <vt:lpstr>Tomando como exemplo nosso último código</vt:lpstr>
      <vt:lpstr>Criando Componentes</vt:lpstr>
      <vt:lpstr>Conteúdo dos novos arquivos App.js e Pessoa.js</vt:lpstr>
      <vt:lpstr>Criando Componentes</vt:lpstr>
      <vt:lpstr>REACT NATIVE</vt:lpstr>
      <vt:lpstr>Criando um id na lista...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1</cp:revision>
  <dcterms:created xsi:type="dcterms:W3CDTF">2024-09-13T19:40:27Z</dcterms:created>
  <dcterms:modified xsi:type="dcterms:W3CDTF">2024-12-30T18:39:20Z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