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311" r:id="rId3"/>
    <p:sldId id="323" r:id="rId4"/>
    <p:sldId id="320" r:id="rId5"/>
    <p:sldId id="319" r:id="rId6"/>
    <p:sldId id="274" r:id="rId7"/>
    <p:sldId id="321" r:id="rId8"/>
    <p:sldId id="324" r:id="rId9"/>
    <p:sldId id="325" r:id="rId10"/>
    <p:sldId id="326" r:id="rId11"/>
    <p:sldId id="31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3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46E2E6-6588-4E62-9587-EA4D8F106495}" v="35" dt="2025-01-08T18:48:26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Harkovsky da Cunha" userId="f2c5d9e3-e1cd-491b-8eea-425a4d9cf1c2" providerId="ADAL" clId="{49B17987-5C0F-4F25-A334-C75AAE2F5AF9}"/>
    <pc:docChg chg="modSld">
      <pc:chgData name="Roberto Harkovsky da Cunha" userId="f2c5d9e3-e1cd-491b-8eea-425a4d9cf1c2" providerId="ADAL" clId="{49B17987-5C0F-4F25-A334-C75AAE2F5AF9}" dt="2024-11-25T21:30:54.416" v="7" actId="20577"/>
      <pc:docMkLst>
        <pc:docMk/>
      </pc:docMkLst>
      <pc:sldChg chg="modSp">
        <pc:chgData name="Roberto Harkovsky da Cunha" userId="f2c5d9e3-e1cd-491b-8eea-425a4d9cf1c2" providerId="ADAL" clId="{49B17987-5C0F-4F25-A334-C75AAE2F5AF9}" dt="2024-11-25T21:30:54.416" v="7" actId="20577"/>
        <pc:sldMkLst>
          <pc:docMk/>
          <pc:sldMk cId="2106823935" sldId="311"/>
        </pc:sldMkLst>
        <pc:spChg chg="mod">
          <ac:chgData name="Roberto Harkovsky da Cunha" userId="f2c5d9e3-e1cd-491b-8eea-425a4d9cf1c2" providerId="ADAL" clId="{49B17987-5C0F-4F25-A334-C75AAE2F5AF9}" dt="2024-11-25T21:30:54.416" v="7" actId="20577"/>
          <ac:spMkLst>
            <pc:docMk/>
            <pc:sldMk cId="2106823935" sldId="311"/>
            <ac:spMk id="2" creationId="{11664D49-6B6E-4DF3-846D-A8C80EAE4F59}"/>
          </ac:spMkLst>
        </pc:spChg>
      </pc:sldChg>
    </pc:docChg>
  </pc:docChgLst>
  <pc:docChgLst>
    <pc:chgData name="Roberto" userId="f2c5d9e3-e1cd-491b-8eea-425a4d9cf1c2" providerId="ADAL" clId="{64E42559-D2E7-4784-8A97-BFC248477843}"/>
    <pc:docChg chg="undo custSel addSld modSld sldOrd">
      <pc:chgData name="Roberto" userId="f2c5d9e3-e1cd-491b-8eea-425a4d9cf1c2" providerId="ADAL" clId="{64E42559-D2E7-4784-8A97-BFC248477843}" dt="2024-09-13T22:51:36.944" v="1492" actId="403"/>
      <pc:docMkLst>
        <pc:docMk/>
      </pc:docMkLst>
    </pc:docChg>
  </pc:docChgLst>
  <pc:docChgLst>
    <pc:chgData name="Roberto" userId="f2c5d9e3-e1cd-491b-8eea-425a4d9cf1c2" providerId="ADAL" clId="{D6B50DC8-F82C-4C0E-990C-E9B4B6C538C0}"/>
    <pc:docChg chg="undo custSel addSld modSld sldOrd">
      <pc:chgData name="Roberto" userId="f2c5d9e3-e1cd-491b-8eea-425a4d9cf1c2" providerId="ADAL" clId="{D6B50DC8-F82C-4C0E-990C-E9B4B6C538C0}" dt="2024-11-11T17:49:24.261" v="315"/>
      <pc:docMkLst>
        <pc:docMk/>
      </pc:docMkLst>
      <pc:sldChg chg="ord">
        <pc:chgData name="Roberto" userId="f2c5d9e3-e1cd-491b-8eea-425a4d9cf1c2" providerId="ADAL" clId="{D6B50DC8-F82C-4C0E-990C-E9B4B6C538C0}" dt="2024-11-11T17:31:12.075" v="66"/>
        <pc:sldMkLst>
          <pc:docMk/>
          <pc:sldMk cId="2242534746" sldId="317"/>
        </pc:sldMkLst>
      </pc:sldChg>
      <pc:sldChg chg="modSp new mod ord">
        <pc:chgData name="Roberto" userId="f2c5d9e3-e1cd-491b-8eea-425a4d9cf1c2" providerId="ADAL" clId="{D6B50DC8-F82C-4C0E-990C-E9B4B6C538C0}" dt="2024-11-11T17:34:44.550" v="250" actId="14100"/>
        <pc:sldMkLst>
          <pc:docMk/>
          <pc:sldMk cId="4255149469" sldId="318"/>
        </pc:sldMkLst>
        <pc:spChg chg="mod">
          <ac:chgData name="Roberto" userId="f2c5d9e3-e1cd-491b-8eea-425a4d9cf1c2" providerId="ADAL" clId="{D6B50DC8-F82C-4C0E-990C-E9B4B6C538C0}" dt="2024-11-11T17:31:30.424" v="72"/>
          <ac:spMkLst>
            <pc:docMk/>
            <pc:sldMk cId="4255149469" sldId="318"/>
            <ac:spMk id="2" creationId="{133F307D-4CB2-4C31-85E7-217B1FF7D0F2}"/>
          </ac:spMkLst>
        </pc:spChg>
        <pc:spChg chg="mod">
          <ac:chgData name="Roberto" userId="f2c5d9e3-e1cd-491b-8eea-425a4d9cf1c2" providerId="ADAL" clId="{D6B50DC8-F82C-4C0E-990C-E9B4B6C538C0}" dt="2024-11-11T17:34:44.550" v="250" actId="14100"/>
          <ac:spMkLst>
            <pc:docMk/>
            <pc:sldMk cId="4255149469" sldId="318"/>
            <ac:spMk id="3" creationId="{37171EB8-4018-41EA-BCEF-63AEA408F6BD}"/>
          </ac:spMkLst>
        </pc:spChg>
      </pc:sldChg>
      <pc:sldChg chg="addSp delSp modSp add mod ord">
        <pc:chgData name="Roberto" userId="f2c5d9e3-e1cd-491b-8eea-425a4d9cf1c2" providerId="ADAL" clId="{D6B50DC8-F82C-4C0E-990C-E9B4B6C538C0}" dt="2024-11-11T17:49:24.261" v="315"/>
        <pc:sldMkLst>
          <pc:docMk/>
          <pc:sldMk cId="3663293721" sldId="319"/>
        </pc:sldMkLst>
        <pc:spChg chg="mod">
          <ac:chgData name="Roberto" userId="f2c5d9e3-e1cd-491b-8eea-425a4d9cf1c2" providerId="ADAL" clId="{D6B50DC8-F82C-4C0E-990C-E9B4B6C538C0}" dt="2024-11-11T17:31:21.019" v="71" actId="20577"/>
          <ac:spMkLst>
            <pc:docMk/>
            <pc:sldMk cId="3663293721" sldId="319"/>
            <ac:spMk id="2" creationId="{4C9899B7-DD7E-4ADC-9274-3973C45BB44D}"/>
          </ac:spMkLst>
        </pc:spChg>
        <pc:spChg chg="mod">
          <ac:chgData name="Roberto" userId="f2c5d9e3-e1cd-491b-8eea-425a4d9cf1c2" providerId="ADAL" clId="{D6B50DC8-F82C-4C0E-990C-E9B4B6C538C0}" dt="2024-11-11T17:32:36.600" v="184" actId="20577"/>
          <ac:spMkLst>
            <pc:docMk/>
            <pc:sldMk cId="3663293721" sldId="319"/>
            <ac:spMk id="6" creationId="{510D5600-787A-4682-9B2B-C906DA31CD05}"/>
          </ac:spMkLst>
        </pc:spChg>
        <pc:spChg chg="del">
          <ac:chgData name="Roberto" userId="f2c5d9e3-e1cd-491b-8eea-425a4d9cf1c2" providerId="ADAL" clId="{D6B50DC8-F82C-4C0E-990C-E9B4B6C538C0}" dt="2024-11-11T17:32:09.931" v="131" actId="478"/>
          <ac:spMkLst>
            <pc:docMk/>
            <pc:sldMk cId="3663293721" sldId="319"/>
            <ac:spMk id="7" creationId="{CD554308-AFBC-4B57-AFD1-F09044343844}"/>
          </ac:spMkLst>
        </pc:spChg>
        <pc:spChg chg="mod">
          <ac:chgData name="Roberto" userId="f2c5d9e3-e1cd-491b-8eea-425a4d9cf1c2" providerId="ADAL" clId="{D6B50DC8-F82C-4C0E-990C-E9B4B6C538C0}" dt="2024-11-11T17:48:36.065" v="286" actId="14100"/>
          <ac:spMkLst>
            <pc:docMk/>
            <pc:sldMk cId="3663293721" sldId="319"/>
            <ac:spMk id="8" creationId="{F37D9BE6-909A-4C7F-BBE0-DD254B394C50}"/>
          </ac:spMkLst>
        </pc:spChg>
        <pc:spChg chg="add mod">
          <ac:chgData name="Roberto" userId="f2c5d9e3-e1cd-491b-8eea-425a4d9cf1c2" providerId="ADAL" clId="{D6B50DC8-F82C-4C0E-990C-E9B4B6C538C0}" dt="2024-11-11T17:47:43.981" v="276" actId="1076"/>
          <ac:spMkLst>
            <pc:docMk/>
            <pc:sldMk cId="3663293721" sldId="319"/>
            <ac:spMk id="9" creationId="{97B92DA1-B7C0-48A3-B370-A924CCC37CFE}"/>
          </ac:spMkLst>
        </pc:spChg>
        <pc:spChg chg="add mod">
          <ac:chgData name="Roberto" userId="f2c5d9e3-e1cd-491b-8eea-425a4d9cf1c2" providerId="ADAL" clId="{D6B50DC8-F82C-4C0E-990C-E9B4B6C538C0}" dt="2024-11-11T17:49:08.514" v="313"/>
          <ac:spMkLst>
            <pc:docMk/>
            <pc:sldMk cId="3663293721" sldId="319"/>
            <ac:spMk id="10" creationId="{53FF8752-84A6-40F4-ACC5-61E0B0A75004}"/>
          </ac:spMkLst>
        </pc:spChg>
        <pc:picChg chg="del mod">
          <ac:chgData name="Roberto" userId="f2c5d9e3-e1cd-491b-8eea-425a4d9cf1c2" providerId="ADAL" clId="{D6B50DC8-F82C-4C0E-990C-E9B4B6C538C0}" dt="2024-11-11T17:49:14.432" v="314" actId="478"/>
          <ac:picMkLst>
            <pc:docMk/>
            <pc:sldMk cId="3663293721" sldId="319"/>
            <ac:picMk id="5" creationId="{4D568FF1-E6F5-48FB-89A4-B21759A4A86D}"/>
          </ac:picMkLst>
        </pc:picChg>
        <pc:picChg chg="add mod">
          <ac:chgData name="Roberto" userId="f2c5d9e3-e1cd-491b-8eea-425a4d9cf1c2" providerId="ADAL" clId="{D6B50DC8-F82C-4C0E-990C-E9B4B6C538C0}" dt="2024-11-11T17:49:24.261" v="315"/>
          <ac:picMkLst>
            <pc:docMk/>
            <pc:sldMk cId="3663293721" sldId="319"/>
            <ac:picMk id="11" creationId="{99AB46B0-5298-45FD-8770-AC0F929535BA}"/>
          </ac:picMkLst>
        </pc:picChg>
      </pc:sldChg>
    </pc:docChg>
  </pc:docChgLst>
  <pc:docChgLst>
    <pc:chgData name="Roberto" userId="f2c5d9e3-e1cd-491b-8eea-425a4d9cf1c2" providerId="ADAL" clId="{B309E2CD-C4E6-41C7-9A98-FD0D4A4154AD}"/>
    <pc:docChg chg="undo custSel addSld delSld modSld sldOrd">
      <pc:chgData name="Roberto" userId="f2c5d9e3-e1cd-491b-8eea-425a4d9cf1c2" providerId="ADAL" clId="{B309E2CD-C4E6-41C7-9A98-FD0D4A4154AD}" dt="2024-11-02T15:33:48.613" v="1792" actId="6549"/>
      <pc:docMkLst>
        <pc:docMk/>
      </pc:docMkLst>
      <pc:sldChg chg="modSp mod">
        <pc:chgData name="Roberto" userId="f2c5d9e3-e1cd-491b-8eea-425a4d9cf1c2" providerId="ADAL" clId="{B309E2CD-C4E6-41C7-9A98-FD0D4A4154AD}" dt="2024-11-02T15:33:48.613" v="1792" actId="6549"/>
        <pc:sldMkLst>
          <pc:docMk/>
          <pc:sldMk cId="2810335309" sldId="269"/>
        </pc:sldMkLst>
        <pc:spChg chg="mod">
          <ac:chgData name="Roberto" userId="f2c5d9e3-e1cd-491b-8eea-425a4d9cf1c2" providerId="ADAL" clId="{B309E2CD-C4E6-41C7-9A98-FD0D4A4154AD}" dt="2024-11-02T15:33:48.613" v="1792" actId="6549"/>
          <ac:spMkLst>
            <pc:docMk/>
            <pc:sldMk cId="2810335309" sldId="269"/>
            <ac:spMk id="2" creationId="{AAB27B9C-9F2E-4F6A-9070-34F37719F824}"/>
          </ac:spMkLst>
        </pc:spChg>
        <pc:spChg chg="mod">
          <ac:chgData name="Roberto" userId="f2c5d9e3-e1cd-491b-8eea-425a4d9cf1c2" providerId="ADAL" clId="{B309E2CD-C4E6-41C7-9A98-FD0D4A4154AD}" dt="2024-10-29T21:25:01.908" v="908" actId="20577"/>
          <ac:spMkLst>
            <pc:docMk/>
            <pc:sldMk cId="2810335309" sldId="269"/>
            <ac:spMk id="3" creationId="{F125DC42-9387-494C-806E-173A08A96FDB}"/>
          </ac:spMkLst>
        </pc:spChg>
      </pc:sldChg>
      <pc:sldChg chg="addSp delSp modSp mod">
        <pc:chgData name="Roberto" userId="f2c5d9e3-e1cd-491b-8eea-425a4d9cf1c2" providerId="ADAL" clId="{B309E2CD-C4E6-41C7-9A98-FD0D4A4154AD}" dt="2024-10-29T19:14:19.799" v="53" actId="11530"/>
        <pc:sldMkLst>
          <pc:docMk/>
          <pc:sldMk cId="2397959521" sldId="274"/>
        </pc:sldMkLst>
        <pc:spChg chg="mod">
          <ac:chgData name="Roberto" userId="f2c5d9e3-e1cd-491b-8eea-425a4d9cf1c2" providerId="ADAL" clId="{B309E2CD-C4E6-41C7-9A98-FD0D4A4154AD}" dt="2024-10-29T18:31:08.781" v="48" actId="20577"/>
          <ac:spMkLst>
            <pc:docMk/>
            <pc:sldMk cId="2397959521" sldId="274"/>
            <ac:spMk id="2" creationId="{4C9899B7-DD7E-4ADC-9274-3973C45BB44D}"/>
          </ac:spMkLst>
        </pc:spChg>
        <pc:spChg chg="del">
          <ac:chgData name="Roberto" userId="f2c5d9e3-e1cd-491b-8eea-425a4d9cf1c2" providerId="ADAL" clId="{B309E2CD-C4E6-41C7-9A98-FD0D4A4154AD}" dt="2024-10-29T18:31:12.137" v="49" actId="478"/>
          <ac:spMkLst>
            <pc:docMk/>
            <pc:sldMk cId="2397959521" sldId="274"/>
            <ac:spMk id="6" creationId="{CC6BBE68-1E88-4EA6-9F39-CE16305F6F5A}"/>
          </ac:spMkLst>
        </pc:spChg>
        <pc:spChg chg="mod">
          <ac:chgData name="Roberto" userId="f2c5d9e3-e1cd-491b-8eea-425a4d9cf1c2" providerId="ADAL" clId="{B309E2CD-C4E6-41C7-9A98-FD0D4A4154AD}" dt="2024-10-29T18:30:56.511" v="19" actId="6549"/>
          <ac:spMkLst>
            <pc:docMk/>
            <pc:sldMk cId="2397959521" sldId="274"/>
            <ac:spMk id="8" creationId="{F37D9BE6-909A-4C7F-BBE0-DD254B394C50}"/>
          </ac:spMkLst>
        </pc:spChg>
        <pc:picChg chg="del">
          <ac:chgData name="Roberto" userId="f2c5d9e3-e1cd-491b-8eea-425a4d9cf1c2" providerId="ADAL" clId="{B309E2CD-C4E6-41C7-9A98-FD0D4A4154AD}" dt="2024-10-29T19:13:21.765" v="50" actId="478"/>
          <ac:picMkLst>
            <pc:docMk/>
            <pc:sldMk cId="2397959521" sldId="274"/>
            <ac:picMk id="4" creationId="{9509F0EF-F825-487D-BDF2-DB12FB9D16A5}"/>
          </ac:picMkLst>
        </pc:picChg>
        <pc:picChg chg="add mod">
          <ac:chgData name="Roberto" userId="f2c5d9e3-e1cd-491b-8eea-425a4d9cf1c2" providerId="ADAL" clId="{B309E2CD-C4E6-41C7-9A98-FD0D4A4154AD}" dt="2024-10-29T19:14:19.799" v="53" actId="11530"/>
          <ac:picMkLst>
            <pc:docMk/>
            <pc:sldMk cId="2397959521" sldId="274"/>
            <ac:picMk id="5" creationId="{4D568FF1-E6F5-48FB-89A4-B21759A4A86D}"/>
          </ac:picMkLst>
        </pc:picChg>
      </pc:sldChg>
      <pc:sldChg chg="add">
        <pc:chgData name="Roberto" userId="f2c5d9e3-e1cd-491b-8eea-425a4d9cf1c2" providerId="ADAL" clId="{B309E2CD-C4E6-41C7-9A98-FD0D4A4154AD}" dt="2024-10-29T21:24:23.419" v="868" actId="2890"/>
        <pc:sldMkLst>
          <pc:docMk/>
          <pc:sldMk cId="959290743" sldId="299"/>
        </pc:sldMkLst>
      </pc:sldChg>
    </pc:docChg>
  </pc:docChgLst>
  <pc:docChgLst>
    <pc:chgData name="Roberto" userId="f2c5d9e3-e1cd-491b-8eea-425a4d9cf1c2" providerId="ADAL" clId="{5F996EF8-9287-45B3-8534-966643FB6E1E}"/>
    <pc:docChg chg="undo custSel addSld delSld modSld sldOrd">
      <pc:chgData name="Roberto" userId="f2c5d9e3-e1cd-491b-8eea-425a4d9cf1c2" providerId="ADAL" clId="{5F996EF8-9287-45B3-8534-966643FB6E1E}" dt="2024-10-18T18:43:20.355" v="531" actId="47"/>
      <pc:docMkLst>
        <pc:docMk/>
      </pc:docMkLst>
      <pc:sldChg chg="ord">
        <pc:chgData name="Roberto" userId="f2c5d9e3-e1cd-491b-8eea-425a4d9cf1c2" providerId="ADAL" clId="{5F996EF8-9287-45B3-8534-966643FB6E1E}" dt="2024-10-11T20:19:05.633" v="3"/>
        <pc:sldMkLst>
          <pc:docMk/>
          <pc:sldMk cId="2810335309" sldId="269"/>
        </pc:sldMkLst>
      </pc:sldChg>
      <pc:sldChg chg="addSp delSp modSp add mod">
        <pc:chgData name="Roberto" userId="f2c5d9e3-e1cd-491b-8eea-425a4d9cf1c2" providerId="ADAL" clId="{5F996EF8-9287-45B3-8534-966643FB6E1E}" dt="2024-10-18T18:31:01.964" v="295" actId="6549"/>
        <pc:sldMkLst>
          <pc:docMk/>
          <pc:sldMk cId="2397959521" sldId="274"/>
        </pc:sldMkLst>
        <pc:spChg chg="mod">
          <ac:chgData name="Roberto" userId="f2c5d9e3-e1cd-491b-8eea-425a4d9cf1c2" providerId="ADAL" clId="{5F996EF8-9287-45B3-8534-966643FB6E1E}" dt="2024-10-18T18:17:50.308" v="212" actId="1076"/>
          <ac:spMkLst>
            <pc:docMk/>
            <pc:sldMk cId="2397959521" sldId="274"/>
            <ac:spMk id="2" creationId="{4C9899B7-DD7E-4ADC-9274-3973C45BB44D}"/>
          </ac:spMkLst>
        </pc:spChg>
        <pc:spChg chg="mod">
          <ac:chgData name="Roberto" userId="f2c5d9e3-e1cd-491b-8eea-425a4d9cf1c2" providerId="ADAL" clId="{5F996EF8-9287-45B3-8534-966643FB6E1E}" dt="2024-10-18T18:27:16.852" v="278" actId="313"/>
          <ac:spMkLst>
            <pc:docMk/>
            <pc:sldMk cId="2397959521" sldId="274"/>
            <ac:spMk id="3" creationId="{53F2976E-CBC3-4F36-876C-100554C5DC46}"/>
          </ac:spMkLst>
        </pc:spChg>
        <pc:spChg chg="mod">
          <ac:chgData name="Roberto" userId="f2c5d9e3-e1cd-491b-8eea-425a4d9cf1c2" providerId="ADAL" clId="{5F996EF8-9287-45B3-8534-966643FB6E1E}" dt="2024-10-18T18:31:01.964" v="295" actId="6549"/>
          <ac:spMkLst>
            <pc:docMk/>
            <pc:sldMk cId="2397959521" sldId="274"/>
            <ac:spMk id="8" creationId="{2990C0E0-B9D0-44D4-9632-745FC438C08A}"/>
          </ac:spMkLst>
        </pc:spChg>
        <pc:spChg chg="del">
          <ac:chgData name="Roberto" userId="f2c5d9e3-e1cd-491b-8eea-425a4d9cf1c2" providerId="ADAL" clId="{5F996EF8-9287-45B3-8534-966643FB6E1E}" dt="2024-10-18T18:17:21.887" v="209" actId="478"/>
          <ac:spMkLst>
            <pc:docMk/>
            <pc:sldMk cId="2397959521" sldId="274"/>
            <ac:spMk id="10" creationId="{5D810E3E-41E1-4BF9-A624-51E7B6895E84}"/>
          </ac:spMkLst>
        </pc:spChg>
        <pc:spChg chg="del">
          <ac:chgData name="Roberto" userId="f2c5d9e3-e1cd-491b-8eea-425a4d9cf1c2" providerId="ADAL" clId="{5F996EF8-9287-45B3-8534-966643FB6E1E}" dt="2024-10-18T18:14:25.123" v="154" actId="478"/>
          <ac:spMkLst>
            <pc:docMk/>
            <pc:sldMk cId="2397959521" sldId="274"/>
            <ac:spMk id="12" creationId="{5F6EC2CF-0D12-4DAE-B195-FDD7DA93C4E0}"/>
          </ac:spMkLst>
        </pc:spChg>
        <pc:spChg chg="del">
          <ac:chgData name="Roberto" userId="f2c5d9e3-e1cd-491b-8eea-425a4d9cf1c2" providerId="ADAL" clId="{5F996EF8-9287-45B3-8534-966643FB6E1E}" dt="2024-10-18T18:17:20.388" v="208" actId="478"/>
          <ac:spMkLst>
            <pc:docMk/>
            <pc:sldMk cId="2397959521" sldId="274"/>
            <ac:spMk id="14" creationId="{A30A832B-B5E1-4152-B419-AF840B17E760}"/>
          </ac:spMkLst>
        </pc:spChg>
        <pc:spChg chg="add mod">
          <ac:chgData name="Roberto" userId="f2c5d9e3-e1cd-491b-8eea-425a4d9cf1c2" providerId="ADAL" clId="{5F996EF8-9287-45B3-8534-966643FB6E1E}" dt="2024-10-18T18:17:56.527" v="214" actId="1076"/>
          <ac:spMkLst>
            <pc:docMk/>
            <pc:sldMk cId="2397959521" sldId="274"/>
            <ac:spMk id="15" creationId="{6458A20D-B4A1-40DB-AA0E-55B15F540A86}"/>
          </ac:spMkLst>
        </pc:spChg>
      </pc:sldChg>
    </pc:docChg>
  </pc:docChgLst>
  <pc:docChgLst>
    <pc:chgData name="Roberto" userId="f2c5d9e3-e1cd-491b-8eea-425a4d9cf1c2" providerId="ADAL" clId="{5D94FE28-A81E-4657-AC93-A1AF7B8F9BAF}"/>
    <pc:docChg chg="undo custSel addSld delSld modSld sldOrd">
      <pc:chgData name="Roberto" userId="f2c5d9e3-e1cd-491b-8eea-425a4d9cf1c2" providerId="ADAL" clId="{5D94FE28-A81E-4657-AC93-A1AF7B8F9BAF}" dt="2024-10-20T23:27:23.705" v="1447" actId="207"/>
      <pc:docMkLst>
        <pc:docMk/>
      </pc:docMkLst>
      <pc:sldChg chg="modSp mod">
        <pc:chgData name="Roberto" userId="f2c5d9e3-e1cd-491b-8eea-425a4d9cf1c2" providerId="ADAL" clId="{5D94FE28-A81E-4657-AC93-A1AF7B8F9BAF}" dt="2024-10-18T20:00:57.167" v="821" actId="255"/>
        <pc:sldMkLst>
          <pc:docMk/>
          <pc:sldMk cId="2810335309" sldId="269"/>
        </pc:sldMkLst>
        <pc:spChg chg="mod">
          <ac:chgData name="Roberto" userId="f2c5d9e3-e1cd-491b-8eea-425a4d9cf1c2" providerId="ADAL" clId="{5D94FE28-A81E-4657-AC93-A1AF7B8F9BAF}" dt="2024-10-18T20:00:57.167" v="821" actId="255"/>
          <ac:spMkLst>
            <pc:docMk/>
            <pc:sldMk cId="2810335309" sldId="269"/>
            <ac:spMk id="3" creationId="{F125DC42-9387-494C-806E-173A08A96FDB}"/>
          </ac:spMkLst>
        </pc:spChg>
      </pc:sldChg>
      <pc:sldChg chg="delSp modSp del mod">
        <pc:chgData name="Roberto" userId="f2c5d9e3-e1cd-491b-8eea-425a4d9cf1c2" providerId="ADAL" clId="{5D94FE28-A81E-4657-AC93-A1AF7B8F9BAF}" dt="2024-10-20T18:25:37.360" v="989" actId="207"/>
        <pc:sldMkLst>
          <pc:docMk/>
          <pc:sldMk cId="2397959521" sldId="274"/>
        </pc:sldMkLst>
        <pc:spChg chg="mod">
          <ac:chgData name="Roberto" userId="f2c5d9e3-e1cd-491b-8eea-425a4d9cf1c2" providerId="ADAL" clId="{5D94FE28-A81E-4657-AC93-A1AF7B8F9BAF}" dt="2024-10-18T18:46:31.541" v="39" actId="20577"/>
          <ac:spMkLst>
            <pc:docMk/>
            <pc:sldMk cId="2397959521" sldId="274"/>
            <ac:spMk id="2" creationId="{4C9899B7-DD7E-4ADC-9274-3973C45BB44D}"/>
          </ac:spMkLst>
        </pc:spChg>
        <pc:spChg chg="mod">
          <ac:chgData name="Roberto" userId="f2c5d9e3-e1cd-491b-8eea-425a4d9cf1c2" providerId="ADAL" clId="{5D94FE28-A81E-4657-AC93-A1AF7B8F9BAF}" dt="2024-10-18T18:46:36.977" v="41" actId="1076"/>
          <ac:spMkLst>
            <pc:docMk/>
            <pc:sldMk cId="2397959521" sldId="274"/>
            <ac:spMk id="3" creationId="{53F2976E-CBC3-4F36-876C-100554C5DC46}"/>
          </ac:spMkLst>
        </pc:spChg>
        <pc:spChg chg="mod">
          <ac:chgData name="Roberto" userId="f2c5d9e3-e1cd-491b-8eea-425a4d9cf1c2" providerId="ADAL" clId="{5D94FE28-A81E-4657-AC93-A1AF7B8F9BAF}" dt="2024-10-18T18:46:49.279" v="72" actId="20577"/>
          <ac:spMkLst>
            <pc:docMk/>
            <pc:sldMk cId="2397959521" sldId="274"/>
            <ac:spMk id="8" creationId="{2990C0E0-B9D0-44D4-9632-745FC438C08A}"/>
          </ac:spMkLst>
        </pc:spChg>
        <pc:spChg chg="mod">
          <ac:chgData name="Roberto" userId="f2c5d9e3-e1cd-491b-8eea-425a4d9cf1c2" providerId="ADAL" clId="{5D94FE28-A81E-4657-AC93-A1AF7B8F9BAF}" dt="2024-10-20T18:25:37.360" v="989" actId="207"/>
          <ac:spMkLst>
            <pc:docMk/>
            <pc:sldMk cId="2397959521" sldId="274"/>
            <ac:spMk id="12" creationId="{6BCE9018-CB1C-44AD-A6E6-D9FE4A53E629}"/>
          </ac:spMkLst>
        </pc:spChg>
        <pc:spChg chg="del">
          <ac:chgData name="Roberto" userId="f2c5d9e3-e1cd-491b-8eea-425a4d9cf1c2" providerId="ADAL" clId="{5D94FE28-A81E-4657-AC93-A1AF7B8F9BAF}" dt="2024-10-18T18:46:34.770" v="40" actId="478"/>
          <ac:spMkLst>
            <pc:docMk/>
            <pc:sldMk cId="2397959521" sldId="274"/>
            <ac:spMk id="15" creationId="{6458A20D-B4A1-40DB-AA0E-55B15F540A86}"/>
          </ac:spMkLst>
        </pc:spChg>
        <pc:picChg chg="del">
          <ac:chgData name="Roberto" userId="f2c5d9e3-e1cd-491b-8eea-425a4d9cf1c2" providerId="ADAL" clId="{5D94FE28-A81E-4657-AC93-A1AF7B8F9BAF}" dt="2024-10-18T18:46:38.475" v="42" actId="478"/>
          <ac:picMkLst>
            <pc:docMk/>
            <pc:sldMk cId="2397959521" sldId="274"/>
            <ac:picMk id="11" creationId="{3113FB64-EB63-4314-A60A-6D6B7721AD0D}"/>
          </ac:picMkLst>
        </pc:picChg>
      </pc:sldChg>
    </pc:docChg>
  </pc:docChgLst>
  <pc:docChgLst>
    <pc:chgData name="Roberto Harkovsky da Cunha" userId="f2c5d9e3-e1cd-491b-8eea-425a4d9cf1c2" providerId="ADAL" clId="{775966A3-C369-406D-8867-1ECC6E20787B}"/>
    <pc:docChg chg="modSld">
      <pc:chgData name="Roberto Harkovsky da Cunha" userId="f2c5d9e3-e1cd-491b-8eea-425a4d9cf1c2" providerId="ADAL" clId="{775966A3-C369-406D-8867-1ECC6E20787B}" dt="2024-09-13T23:41:02.138" v="2" actId="1076"/>
      <pc:docMkLst>
        <pc:docMk/>
      </pc:docMkLst>
    </pc:docChg>
  </pc:docChgLst>
  <pc:docChgLst>
    <pc:chgData name="Roberto" userId="f2c5d9e3-e1cd-491b-8eea-425a4d9cf1c2" providerId="ADAL" clId="{0C46E2E6-6588-4E62-9587-EA4D8F106495}"/>
    <pc:docChg chg="undo custSel addSld delSld modSld sldOrd">
      <pc:chgData name="Roberto" userId="f2c5d9e3-e1cd-491b-8eea-425a4d9cf1c2" providerId="ADAL" clId="{0C46E2E6-6588-4E62-9587-EA4D8F106495}" dt="2025-01-08T18:55:39.081" v="1610" actId="404"/>
      <pc:docMkLst>
        <pc:docMk/>
      </pc:docMkLst>
      <pc:sldChg chg="modSp mod">
        <pc:chgData name="Roberto" userId="f2c5d9e3-e1cd-491b-8eea-425a4d9cf1c2" providerId="ADAL" clId="{0C46E2E6-6588-4E62-9587-EA4D8F106495}" dt="2024-12-31T21:39:39.437" v="17" actId="20577"/>
        <pc:sldMkLst>
          <pc:docMk/>
          <pc:sldMk cId="2810335309" sldId="269"/>
        </pc:sldMkLst>
        <pc:spChg chg="mod">
          <ac:chgData name="Roberto" userId="f2c5d9e3-e1cd-491b-8eea-425a4d9cf1c2" providerId="ADAL" clId="{0C46E2E6-6588-4E62-9587-EA4D8F106495}" dt="2024-12-31T21:39:39.437" v="17" actId="20577"/>
          <ac:spMkLst>
            <pc:docMk/>
            <pc:sldMk cId="2810335309" sldId="269"/>
            <ac:spMk id="3" creationId="{F125DC42-9387-494C-806E-173A08A96FDB}"/>
          </ac:spMkLst>
        </pc:spChg>
      </pc:sldChg>
      <pc:sldChg chg="addSp delSp modSp mod">
        <pc:chgData name="Roberto" userId="f2c5d9e3-e1cd-491b-8eea-425a4d9cf1c2" providerId="ADAL" clId="{0C46E2E6-6588-4E62-9587-EA4D8F106495}" dt="2024-12-31T22:40:33.103" v="510"/>
        <pc:sldMkLst>
          <pc:docMk/>
          <pc:sldMk cId="2397959521" sldId="274"/>
        </pc:sldMkLst>
        <pc:spChg chg="mod">
          <ac:chgData name="Roberto" userId="f2c5d9e3-e1cd-491b-8eea-425a4d9cf1c2" providerId="ADAL" clId="{0C46E2E6-6588-4E62-9587-EA4D8F106495}" dt="2024-12-31T22:06:51.346" v="126" actId="14100"/>
          <ac:spMkLst>
            <pc:docMk/>
            <pc:sldMk cId="2397959521" sldId="274"/>
            <ac:spMk id="2" creationId="{4C9899B7-DD7E-4ADC-9274-3973C45BB44D}"/>
          </ac:spMkLst>
        </pc:spChg>
        <pc:spChg chg="add mod">
          <ac:chgData name="Roberto" userId="f2c5d9e3-e1cd-491b-8eea-425a4d9cf1c2" providerId="ADAL" clId="{0C46E2E6-6588-4E62-9587-EA4D8F106495}" dt="2024-12-31T22:07:29.303" v="178" actId="20577"/>
          <ac:spMkLst>
            <pc:docMk/>
            <pc:sldMk cId="2397959521" sldId="274"/>
            <ac:spMk id="7" creationId="{3AB38D99-F7B1-47C9-AD3A-84A9489C035C}"/>
          </ac:spMkLst>
        </pc:spChg>
        <pc:spChg chg="del mod">
          <ac:chgData name="Roberto" userId="f2c5d9e3-e1cd-491b-8eea-425a4d9cf1c2" providerId="ADAL" clId="{0C46E2E6-6588-4E62-9587-EA4D8F106495}" dt="2024-12-31T22:40:31.885" v="509" actId="478"/>
          <ac:spMkLst>
            <pc:docMk/>
            <pc:sldMk cId="2397959521" sldId="274"/>
            <ac:spMk id="8" creationId="{F37D9BE6-909A-4C7F-BBE0-DD254B394C50}"/>
          </ac:spMkLst>
        </pc:spChg>
        <pc:spChg chg="add mod">
          <ac:chgData name="Roberto" userId="f2c5d9e3-e1cd-491b-8eea-425a4d9cf1c2" providerId="ADAL" clId="{0C46E2E6-6588-4E62-9587-EA4D8F106495}" dt="2024-12-31T22:40:33.103" v="510"/>
          <ac:spMkLst>
            <pc:docMk/>
            <pc:sldMk cId="2397959521" sldId="274"/>
            <ac:spMk id="10" creationId="{2970F516-3A97-4118-9F6B-1C464A5A116A}"/>
          </ac:spMkLst>
        </pc:spChg>
        <pc:picChg chg="add mod">
          <ac:chgData name="Roberto" userId="f2c5d9e3-e1cd-491b-8eea-425a4d9cf1c2" providerId="ADAL" clId="{0C46E2E6-6588-4E62-9587-EA4D8F106495}" dt="2024-12-31T22:06:02.611" v="115" actId="11530"/>
          <ac:picMkLst>
            <pc:docMk/>
            <pc:sldMk cId="2397959521" sldId="274"/>
            <ac:picMk id="4" creationId="{FA179AAC-7556-4B89-8639-AF0180A2054F}"/>
          </ac:picMkLst>
        </pc:picChg>
        <pc:picChg chg="del">
          <ac:chgData name="Roberto" userId="f2c5d9e3-e1cd-491b-8eea-425a4d9cf1c2" providerId="ADAL" clId="{0C46E2E6-6588-4E62-9587-EA4D8F106495}" dt="2024-12-31T22:05:22.773" v="105" actId="478"/>
          <ac:picMkLst>
            <pc:docMk/>
            <pc:sldMk cId="2397959521" sldId="274"/>
            <ac:picMk id="5" creationId="{4D568FF1-E6F5-48FB-89A4-B21759A4A86D}"/>
          </ac:picMkLst>
        </pc:picChg>
        <pc:picChg chg="add mod">
          <ac:chgData name="Roberto" userId="f2c5d9e3-e1cd-491b-8eea-425a4d9cf1c2" providerId="ADAL" clId="{0C46E2E6-6588-4E62-9587-EA4D8F106495}" dt="2024-12-31T22:39:51.150" v="507"/>
          <ac:picMkLst>
            <pc:docMk/>
            <pc:sldMk cId="2397959521" sldId="274"/>
            <ac:picMk id="9" creationId="{52BE96EE-A05E-4BF2-BAA4-A806E3155737}"/>
          </ac:picMkLst>
        </pc:picChg>
      </pc:sldChg>
      <pc:sldChg chg="del">
        <pc:chgData name="Roberto" userId="f2c5d9e3-e1cd-491b-8eea-425a4d9cf1c2" providerId="ADAL" clId="{0C46E2E6-6588-4E62-9587-EA4D8F106495}" dt="2024-12-31T21:39:26.689" v="0" actId="47"/>
        <pc:sldMkLst>
          <pc:docMk/>
          <pc:sldMk cId="959290743" sldId="299"/>
        </pc:sldMkLst>
      </pc:sldChg>
      <pc:sldChg chg="del">
        <pc:chgData name="Roberto" userId="f2c5d9e3-e1cd-491b-8eea-425a4d9cf1c2" providerId="ADAL" clId="{0C46E2E6-6588-4E62-9587-EA4D8F106495}" dt="2024-12-31T21:39:26.689" v="0" actId="47"/>
        <pc:sldMkLst>
          <pc:docMk/>
          <pc:sldMk cId="2547920409" sldId="306"/>
        </pc:sldMkLst>
      </pc:sldChg>
      <pc:sldChg chg="del">
        <pc:chgData name="Roberto" userId="f2c5d9e3-e1cd-491b-8eea-425a4d9cf1c2" providerId="ADAL" clId="{0C46E2E6-6588-4E62-9587-EA4D8F106495}" dt="2024-12-31T21:39:26.689" v="0" actId="47"/>
        <pc:sldMkLst>
          <pc:docMk/>
          <pc:sldMk cId="3333190600" sldId="307"/>
        </pc:sldMkLst>
      </pc:sldChg>
      <pc:sldChg chg="del">
        <pc:chgData name="Roberto" userId="f2c5d9e3-e1cd-491b-8eea-425a4d9cf1c2" providerId="ADAL" clId="{0C46E2E6-6588-4E62-9587-EA4D8F106495}" dt="2024-12-31T21:39:26.689" v="0" actId="47"/>
        <pc:sldMkLst>
          <pc:docMk/>
          <pc:sldMk cId="870308533" sldId="308"/>
        </pc:sldMkLst>
      </pc:sldChg>
      <pc:sldChg chg="del">
        <pc:chgData name="Roberto" userId="f2c5d9e3-e1cd-491b-8eea-425a4d9cf1c2" providerId="ADAL" clId="{0C46E2E6-6588-4E62-9587-EA4D8F106495}" dt="2024-12-31T21:39:26.689" v="0" actId="47"/>
        <pc:sldMkLst>
          <pc:docMk/>
          <pc:sldMk cId="3286355897" sldId="309"/>
        </pc:sldMkLst>
      </pc:sldChg>
      <pc:sldChg chg="del">
        <pc:chgData name="Roberto" userId="f2c5d9e3-e1cd-491b-8eea-425a4d9cf1c2" providerId="ADAL" clId="{0C46E2E6-6588-4E62-9587-EA4D8F106495}" dt="2024-12-31T21:39:26.689" v="0" actId="47"/>
        <pc:sldMkLst>
          <pc:docMk/>
          <pc:sldMk cId="1005020832" sldId="310"/>
        </pc:sldMkLst>
      </pc:sldChg>
      <pc:sldChg chg="modSp mod">
        <pc:chgData name="Roberto" userId="f2c5d9e3-e1cd-491b-8eea-425a4d9cf1c2" providerId="ADAL" clId="{0C46E2E6-6588-4E62-9587-EA4D8F106495}" dt="2024-12-31T21:39:32.319" v="6" actId="20577"/>
        <pc:sldMkLst>
          <pc:docMk/>
          <pc:sldMk cId="2106823935" sldId="311"/>
        </pc:sldMkLst>
        <pc:spChg chg="mod">
          <ac:chgData name="Roberto" userId="f2c5d9e3-e1cd-491b-8eea-425a4d9cf1c2" providerId="ADAL" clId="{0C46E2E6-6588-4E62-9587-EA4D8F106495}" dt="2024-12-31T21:39:32.319" v="6" actId="20577"/>
          <ac:spMkLst>
            <pc:docMk/>
            <pc:sldMk cId="2106823935" sldId="311"/>
            <ac:spMk id="2" creationId="{11664D49-6B6E-4DF3-846D-A8C80EAE4F59}"/>
          </ac:spMkLst>
        </pc:spChg>
      </pc:sldChg>
      <pc:sldChg chg="del">
        <pc:chgData name="Roberto" userId="f2c5d9e3-e1cd-491b-8eea-425a4d9cf1c2" providerId="ADAL" clId="{0C46E2E6-6588-4E62-9587-EA4D8F106495}" dt="2024-12-31T21:39:26.689" v="0" actId="47"/>
        <pc:sldMkLst>
          <pc:docMk/>
          <pc:sldMk cId="3319915888" sldId="312"/>
        </pc:sldMkLst>
      </pc:sldChg>
      <pc:sldChg chg="del">
        <pc:chgData name="Roberto" userId="f2c5d9e3-e1cd-491b-8eea-425a4d9cf1c2" providerId="ADAL" clId="{0C46E2E6-6588-4E62-9587-EA4D8F106495}" dt="2024-12-31T22:07:33.732" v="179" actId="47"/>
        <pc:sldMkLst>
          <pc:docMk/>
          <pc:sldMk cId="2190558047" sldId="313"/>
        </pc:sldMkLst>
      </pc:sldChg>
      <pc:sldChg chg="del">
        <pc:chgData name="Roberto" userId="f2c5d9e3-e1cd-491b-8eea-425a4d9cf1c2" providerId="ADAL" clId="{0C46E2E6-6588-4E62-9587-EA4D8F106495}" dt="2024-12-31T21:39:55.417" v="18" actId="47"/>
        <pc:sldMkLst>
          <pc:docMk/>
          <pc:sldMk cId="3631072820" sldId="314"/>
        </pc:sldMkLst>
      </pc:sldChg>
      <pc:sldChg chg="del">
        <pc:chgData name="Roberto" userId="f2c5d9e3-e1cd-491b-8eea-425a4d9cf1c2" providerId="ADAL" clId="{0C46E2E6-6588-4E62-9587-EA4D8F106495}" dt="2024-12-31T21:39:55.417" v="18" actId="47"/>
        <pc:sldMkLst>
          <pc:docMk/>
          <pc:sldMk cId="204262062" sldId="315"/>
        </pc:sldMkLst>
      </pc:sldChg>
      <pc:sldChg chg="del">
        <pc:chgData name="Roberto" userId="f2c5d9e3-e1cd-491b-8eea-425a4d9cf1c2" providerId="ADAL" clId="{0C46E2E6-6588-4E62-9587-EA4D8F106495}" dt="2024-12-31T21:39:55.417" v="18" actId="47"/>
        <pc:sldMkLst>
          <pc:docMk/>
          <pc:sldMk cId="1555001414" sldId="316"/>
        </pc:sldMkLst>
      </pc:sldChg>
      <pc:sldChg chg="modSp mod">
        <pc:chgData name="Roberto" userId="f2c5d9e3-e1cd-491b-8eea-425a4d9cf1c2" providerId="ADAL" clId="{0C46E2E6-6588-4E62-9587-EA4D8F106495}" dt="2024-12-31T21:40:05.592" v="35" actId="20577"/>
        <pc:sldMkLst>
          <pc:docMk/>
          <pc:sldMk cId="2242534746" sldId="317"/>
        </pc:sldMkLst>
        <pc:spChg chg="mod">
          <ac:chgData name="Roberto" userId="f2c5d9e3-e1cd-491b-8eea-425a4d9cf1c2" providerId="ADAL" clId="{0C46E2E6-6588-4E62-9587-EA4D8F106495}" dt="2024-12-31T21:40:05.592" v="35" actId="20577"/>
          <ac:spMkLst>
            <pc:docMk/>
            <pc:sldMk cId="2242534746" sldId="317"/>
            <ac:spMk id="3" creationId="{F125DC42-9387-494C-806E-173A08A96FDB}"/>
          </ac:spMkLst>
        </pc:spChg>
      </pc:sldChg>
      <pc:sldChg chg="add del">
        <pc:chgData name="Roberto" userId="f2c5d9e3-e1cd-491b-8eea-425a4d9cf1c2" providerId="ADAL" clId="{0C46E2E6-6588-4E62-9587-EA4D8F106495}" dt="2024-12-31T22:40:06.110" v="508" actId="47"/>
        <pc:sldMkLst>
          <pc:docMk/>
          <pc:sldMk cId="484709633" sldId="318"/>
        </pc:sldMkLst>
      </pc:sldChg>
      <pc:sldChg chg="del">
        <pc:chgData name="Roberto" userId="f2c5d9e3-e1cd-491b-8eea-425a4d9cf1c2" providerId="ADAL" clId="{0C46E2E6-6588-4E62-9587-EA4D8F106495}" dt="2024-12-31T21:39:55.417" v="18" actId="47"/>
        <pc:sldMkLst>
          <pc:docMk/>
          <pc:sldMk cId="4255149469" sldId="318"/>
        </pc:sldMkLst>
      </pc:sldChg>
      <pc:sldChg chg="addSp delSp modSp new mod ord setBg">
        <pc:chgData name="Roberto" userId="f2c5d9e3-e1cd-491b-8eea-425a4d9cf1c2" providerId="ADAL" clId="{0C46E2E6-6588-4E62-9587-EA4D8F106495}" dt="2025-01-07T20:53:31.576" v="701"/>
        <pc:sldMkLst>
          <pc:docMk/>
          <pc:sldMk cId="489314093" sldId="319"/>
        </pc:sldMkLst>
        <pc:spChg chg="mod">
          <ac:chgData name="Roberto" userId="f2c5d9e3-e1cd-491b-8eea-425a4d9cf1c2" providerId="ADAL" clId="{0C46E2E6-6588-4E62-9587-EA4D8F106495}" dt="2024-12-31T22:20:20.228" v="319" actId="313"/>
          <ac:spMkLst>
            <pc:docMk/>
            <pc:sldMk cId="489314093" sldId="319"/>
            <ac:spMk id="2" creationId="{8FD17840-9BC2-42EE-8FBC-10E466FCCE42}"/>
          </ac:spMkLst>
        </pc:spChg>
        <pc:spChg chg="mod ord">
          <ac:chgData name="Roberto" userId="f2c5d9e3-e1cd-491b-8eea-425a4d9cf1c2" providerId="ADAL" clId="{0C46E2E6-6588-4E62-9587-EA4D8F106495}" dt="2024-12-31T22:27:23.508" v="385" actId="27636"/>
          <ac:spMkLst>
            <pc:docMk/>
            <pc:sldMk cId="489314093" sldId="319"/>
            <ac:spMk id="3" creationId="{7419DB38-71C3-420F-A976-3DA73FD9B883}"/>
          </ac:spMkLst>
        </pc:spChg>
        <pc:spChg chg="add del">
          <ac:chgData name="Roberto" userId="f2c5d9e3-e1cd-491b-8eea-425a4d9cf1c2" providerId="ADAL" clId="{0C46E2E6-6588-4E62-9587-EA4D8F106495}" dt="2024-12-31T22:26:42.380" v="372"/>
          <ac:spMkLst>
            <pc:docMk/>
            <pc:sldMk cId="489314093" sldId="319"/>
            <ac:spMk id="6" creationId="{20521D56-B50C-4E75-B553-7FC156A56F4C}"/>
          </ac:spMkLst>
        </pc:spChg>
        <pc:spChg chg="add">
          <ac:chgData name="Roberto" userId="f2c5d9e3-e1cd-491b-8eea-425a4d9cf1c2" providerId="ADAL" clId="{0C46E2E6-6588-4E62-9587-EA4D8F106495}" dt="2024-12-31T22:14:51.071" v="270" actId="26606"/>
          <ac:spMkLst>
            <pc:docMk/>
            <pc:sldMk cId="489314093" sldId="319"/>
            <ac:spMk id="10" creationId="{131BAD53-4E89-4F62-BBB7-26359763ED39}"/>
          </ac:spMkLst>
        </pc:spChg>
        <pc:spChg chg="add">
          <ac:chgData name="Roberto" userId="f2c5d9e3-e1cd-491b-8eea-425a4d9cf1c2" providerId="ADAL" clId="{0C46E2E6-6588-4E62-9587-EA4D8F106495}" dt="2024-12-31T22:14:51.071" v="270" actId="26606"/>
          <ac:spMkLst>
            <pc:docMk/>
            <pc:sldMk cId="489314093" sldId="319"/>
            <ac:spMk id="12" creationId="{62756DA2-40EB-4C6F-B962-5822FFB54FB6}"/>
          </ac:spMkLst>
        </pc:spChg>
        <pc:picChg chg="add mod">
          <ac:chgData name="Roberto" userId="f2c5d9e3-e1cd-491b-8eea-425a4d9cf1c2" providerId="ADAL" clId="{0C46E2E6-6588-4E62-9587-EA4D8F106495}" dt="2024-12-31T22:15:29.204" v="275" actId="14100"/>
          <ac:picMkLst>
            <pc:docMk/>
            <pc:sldMk cId="489314093" sldId="319"/>
            <ac:picMk id="5" creationId="{713B534A-1160-4617-BF55-9F3D8F4C8522}"/>
          </ac:picMkLst>
        </pc:picChg>
      </pc:sldChg>
      <pc:sldChg chg="del">
        <pc:chgData name="Roberto" userId="f2c5d9e3-e1cd-491b-8eea-425a4d9cf1c2" providerId="ADAL" clId="{0C46E2E6-6588-4E62-9587-EA4D8F106495}" dt="2024-12-31T21:39:55.417" v="18" actId="47"/>
        <pc:sldMkLst>
          <pc:docMk/>
          <pc:sldMk cId="3663293721" sldId="319"/>
        </pc:sldMkLst>
      </pc:sldChg>
      <pc:sldChg chg="addSp delSp modSp new mod ord modClrScheme chgLayout">
        <pc:chgData name="Roberto" userId="f2c5d9e3-e1cd-491b-8eea-425a4d9cf1c2" providerId="ADAL" clId="{0C46E2E6-6588-4E62-9587-EA4D8F106495}" dt="2025-01-07T20:53:42.140" v="703"/>
        <pc:sldMkLst>
          <pc:docMk/>
          <pc:sldMk cId="2076142806" sldId="320"/>
        </pc:sldMkLst>
        <pc:spChg chg="mod ord">
          <ac:chgData name="Roberto" userId="f2c5d9e3-e1cd-491b-8eea-425a4d9cf1c2" providerId="ADAL" clId="{0C46E2E6-6588-4E62-9587-EA4D8F106495}" dt="2025-01-07T20:50:32.917" v="670" actId="20577"/>
          <ac:spMkLst>
            <pc:docMk/>
            <pc:sldMk cId="2076142806" sldId="320"/>
            <ac:spMk id="2" creationId="{EBA3FFCD-91E8-4F26-8C13-A422AA2425A9}"/>
          </ac:spMkLst>
        </pc:spChg>
        <pc:spChg chg="del">
          <ac:chgData name="Roberto" userId="f2c5d9e3-e1cd-491b-8eea-425a4d9cf1c2" providerId="ADAL" clId="{0C46E2E6-6588-4E62-9587-EA4D8F106495}" dt="2024-12-31T22:30:43.896" v="406" actId="700"/>
          <ac:spMkLst>
            <pc:docMk/>
            <pc:sldMk cId="2076142806" sldId="320"/>
            <ac:spMk id="3" creationId="{583EDAEE-14F9-46E3-B8DD-10ED0356BAD6}"/>
          </ac:spMkLst>
        </pc:spChg>
        <pc:spChg chg="add del">
          <ac:chgData name="Roberto" userId="f2c5d9e3-e1cd-491b-8eea-425a4d9cf1c2" providerId="ADAL" clId="{0C46E2E6-6588-4E62-9587-EA4D8F106495}" dt="2025-01-07T20:46:14.228" v="612"/>
          <ac:spMkLst>
            <pc:docMk/>
            <pc:sldMk cId="2076142806" sldId="320"/>
            <ac:spMk id="3" creationId="{E6383A85-5DAD-4F45-A8B0-CB9FF919AE7E}"/>
          </ac:spMkLst>
        </pc:spChg>
        <pc:spChg chg="add mod">
          <ac:chgData name="Roberto" userId="f2c5d9e3-e1cd-491b-8eea-425a4d9cf1c2" providerId="ADAL" clId="{0C46E2E6-6588-4E62-9587-EA4D8F106495}" dt="2025-01-07T20:50:22.225" v="662" actId="6549"/>
          <ac:spMkLst>
            <pc:docMk/>
            <pc:sldMk cId="2076142806" sldId="320"/>
            <ac:spMk id="4" creationId="{2477E23A-28FA-45E8-98EA-C5459B48747D}"/>
          </ac:spMkLst>
        </pc:spChg>
        <pc:spChg chg="add del mod">
          <ac:chgData name="Roberto" userId="f2c5d9e3-e1cd-491b-8eea-425a4d9cf1c2" providerId="ADAL" clId="{0C46E2E6-6588-4E62-9587-EA4D8F106495}" dt="2025-01-07T20:49:47.198" v="650" actId="478"/>
          <ac:spMkLst>
            <pc:docMk/>
            <pc:sldMk cId="2076142806" sldId="320"/>
            <ac:spMk id="5" creationId="{EFCD9790-99E5-43AD-8D15-1D35E6266D11}"/>
          </ac:spMkLst>
        </pc:spChg>
        <pc:spChg chg="add del mod">
          <ac:chgData name="Roberto" userId="f2c5d9e3-e1cd-491b-8eea-425a4d9cf1c2" providerId="ADAL" clId="{0C46E2E6-6588-4E62-9587-EA4D8F106495}" dt="2025-01-07T20:49:50.662" v="652" actId="478"/>
          <ac:spMkLst>
            <pc:docMk/>
            <pc:sldMk cId="2076142806" sldId="320"/>
            <ac:spMk id="6" creationId="{1AFDCECD-BE1F-4860-966C-F95F4EAF45BF}"/>
          </ac:spMkLst>
        </pc:spChg>
        <pc:spChg chg="add del">
          <ac:chgData name="Roberto" userId="f2c5d9e3-e1cd-491b-8eea-425a4d9cf1c2" providerId="ADAL" clId="{0C46E2E6-6588-4E62-9587-EA4D8F106495}" dt="2024-12-31T22:34:29.795" v="423"/>
          <ac:spMkLst>
            <pc:docMk/>
            <pc:sldMk cId="2076142806" sldId="320"/>
            <ac:spMk id="6" creationId="{9DE55F0A-C103-4E1B-BC94-E1061590B106}"/>
          </ac:spMkLst>
        </pc:spChg>
        <pc:spChg chg="add del mod">
          <ac:chgData name="Roberto" userId="f2c5d9e3-e1cd-491b-8eea-425a4d9cf1c2" providerId="ADAL" clId="{0C46E2E6-6588-4E62-9587-EA4D8F106495}" dt="2025-01-07T20:49:49.534" v="651" actId="478"/>
          <ac:spMkLst>
            <pc:docMk/>
            <pc:sldMk cId="2076142806" sldId="320"/>
            <ac:spMk id="7" creationId="{65813D6F-991E-4CFD-9D92-FD475D714B62}"/>
          </ac:spMkLst>
        </pc:spChg>
      </pc:sldChg>
      <pc:sldChg chg="addSp delSp modSp add mod ord">
        <pc:chgData name="Roberto" userId="f2c5d9e3-e1cd-491b-8eea-425a4d9cf1c2" providerId="ADAL" clId="{0C46E2E6-6588-4E62-9587-EA4D8F106495}" dt="2025-01-07T20:57:24.813" v="807" actId="313"/>
        <pc:sldMkLst>
          <pc:docMk/>
          <pc:sldMk cId="4032306184" sldId="321"/>
        </pc:sldMkLst>
        <pc:spChg chg="mod">
          <ac:chgData name="Roberto" userId="f2c5d9e3-e1cd-491b-8eea-425a4d9cf1c2" providerId="ADAL" clId="{0C46E2E6-6588-4E62-9587-EA4D8F106495}" dt="2024-12-31T22:35:50.753" v="494" actId="20577"/>
          <ac:spMkLst>
            <pc:docMk/>
            <pc:sldMk cId="4032306184" sldId="321"/>
            <ac:spMk id="2" creationId="{4C9899B7-DD7E-4ADC-9274-3973C45BB44D}"/>
          </ac:spMkLst>
        </pc:spChg>
        <pc:spChg chg="add mod">
          <ac:chgData name="Roberto" userId="f2c5d9e3-e1cd-491b-8eea-425a4d9cf1c2" providerId="ADAL" clId="{0C46E2E6-6588-4E62-9587-EA4D8F106495}" dt="2025-01-07T20:57:24.813" v="807" actId="313"/>
          <ac:spMkLst>
            <pc:docMk/>
            <pc:sldMk cId="4032306184" sldId="321"/>
            <ac:spMk id="6" creationId="{D949DFB9-D0D2-43EE-954D-0AA58F23B1CF}"/>
          </ac:spMkLst>
        </pc:spChg>
        <pc:spChg chg="mod">
          <ac:chgData name="Roberto" userId="f2c5d9e3-e1cd-491b-8eea-425a4d9cf1c2" providerId="ADAL" clId="{0C46E2E6-6588-4E62-9587-EA4D8F106495}" dt="2024-12-31T23:03:28.105" v="593" actId="207"/>
          <ac:spMkLst>
            <pc:docMk/>
            <pc:sldMk cId="4032306184" sldId="321"/>
            <ac:spMk id="7" creationId="{3AB38D99-F7B1-47C9-AD3A-84A9489C035C}"/>
          </ac:spMkLst>
        </pc:spChg>
        <pc:spChg chg="mod">
          <ac:chgData name="Roberto" userId="f2c5d9e3-e1cd-491b-8eea-425a4d9cf1c2" providerId="ADAL" clId="{0C46E2E6-6588-4E62-9587-EA4D8F106495}" dt="2025-01-07T20:56:00.427" v="713" actId="207"/>
          <ac:spMkLst>
            <pc:docMk/>
            <pc:sldMk cId="4032306184" sldId="321"/>
            <ac:spMk id="8" creationId="{F37D9BE6-909A-4C7F-BBE0-DD254B394C50}"/>
          </ac:spMkLst>
        </pc:spChg>
        <pc:picChg chg="del">
          <ac:chgData name="Roberto" userId="f2c5d9e3-e1cd-491b-8eea-425a4d9cf1c2" providerId="ADAL" clId="{0C46E2E6-6588-4E62-9587-EA4D8F106495}" dt="2024-12-31T22:39:09.233" v="502" actId="478"/>
          <ac:picMkLst>
            <pc:docMk/>
            <pc:sldMk cId="4032306184" sldId="321"/>
            <ac:picMk id="4" creationId="{FA179AAC-7556-4B89-8639-AF0180A2054F}"/>
          </ac:picMkLst>
        </pc:picChg>
        <pc:picChg chg="add del mod">
          <ac:chgData name="Roberto" userId="f2c5d9e3-e1cd-491b-8eea-425a4d9cf1c2" providerId="ADAL" clId="{0C46E2E6-6588-4E62-9587-EA4D8F106495}" dt="2024-12-31T22:39:47.734" v="506" actId="21"/>
          <ac:picMkLst>
            <pc:docMk/>
            <pc:sldMk cId="4032306184" sldId="321"/>
            <ac:picMk id="5" creationId="{34A740F5-300B-4679-B56D-C0190B3125A7}"/>
          </ac:picMkLst>
        </pc:picChg>
        <pc:picChg chg="add mod">
          <ac:chgData name="Roberto" userId="f2c5d9e3-e1cd-491b-8eea-425a4d9cf1c2" providerId="ADAL" clId="{0C46E2E6-6588-4E62-9587-EA4D8F106495}" dt="2024-12-31T23:04:06.504" v="597" actId="11530"/>
          <ac:picMkLst>
            <pc:docMk/>
            <pc:sldMk cId="4032306184" sldId="321"/>
            <ac:picMk id="9" creationId="{28A7D282-E011-43E7-8A3F-53D226E06641}"/>
          </ac:picMkLst>
        </pc:picChg>
      </pc:sldChg>
      <pc:sldChg chg="delSp modSp add del mod">
        <pc:chgData name="Roberto" userId="f2c5d9e3-e1cd-491b-8eea-425a4d9cf1c2" providerId="ADAL" clId="{0C46E2E6-6588-4E62-9587-EA4D8F106495}" dt="2025-01-07T20:53:13.497" v="699" actId="47"/>
        <pc:sldMkLst>
          <pc:docMk/>
          <pc:sldMk cId="1796252755" sldId="322"/>
        </pc:sldMkLst>
        <pc:spChg chg="mod">
          <ac:chgData name="Roberto" userId="f2c5d9e3-e1cd-491b-8eea-425a4d9cf1c2" providerId="ADAL" clId="{0C46E2E6-6588-4E62-9587-EA4D8F106495}" dt="2025-01-07T20:49:10.146" v="641" actId="1076"/>
          <ac:spMkLst>
            <pc:docMk/>
            <pc:sldMk cId="1796252755" sldId="322"/>
            <ac:spMk id="2" creationId="{EBA3FFCD-91E8-4F26-8C13-A422AA2425A9}"/>
          </ac:spMkLst>
        </pc:spChg>
        <pc:spChg chg="del">
          <ac:chgData name="Roberto" userId="f2c5d9e3-e1cd-491b-8eea-425a4d9cf1c2" providerId="ADAL" clId="{0C46E2E6-6588-4E62-9587-EA4D8F106495}" dt="2025-01-07T20:48:05.520" v="623" actId="478"/>
          <ac:spMkLst>
            <pc:docMk/>
            <pc:sldMk cId="1796252755" sldId="322"/>
            <ac:spMk id="4" creationId="{2477E23A-28FA-45E8-98EA-C5459B48747D}"/>
          </ac:spMkLst>
        </pc:spChg>
        <pc:spChg chg="del mod">
          <ac:chgData name="Roberto" userId="f2c5d9e3-e1cd-491b-8eea-425a4d9cf1c2" providerId="ADAL" clId="{0C46E2E6-6588-4E62-9587-EA4D8F106495}" dt="2025-01-07T20:52:37.160" v="686" actId="21"/>
          <ac:spMkLst>
            <pc:docMk/>
            <pc:sldMk cId="1796252755" sldId="322"/>
            <ac:spMk id="5" creationId="{EFCD9790-99E5-43AD-8D15-1D35E6266D11}"/>
          </ac:spMkLst>
        </pc:spChg>
        <pc:spChg chg="del mod">
          <ac:chgData name="Roberto" userId="f2c5d9e3-e1cd-491b-8eea-425a4d9cf1c2" providerId="ADAL" clId="{0C46E2E6-6588-4E62-9587-EA4D8F106495}" dt="2025-01-07T20:52:27.746" v="684" actId="478"/>
          <ac:spMkLst>
            <pc:docMk/>
            <pc:sldMk cId="1796252755" sldId="322"/>
            <ac:spMk id="6" creationId="{1AFDCECD-BE1F-4860-966C-F95F4EAF45BF}"/>
          </ac:spMkLst>
        </pc:spChg>
        <pc:spChg chg="del">
          <ac:chgData name="Roberto" userId="f2c5d9e3-e1cd-491b-8eea-425a4d9cf1c2" providerId="ADAL" clId="{0C46E2E6-6588-4E62-9587-EA4D8F106495}" dt="2025-01-07T20:48:31.997" v="631" actId="478"/>
          <ac:spMkLst>
            <pc:docMk/>
            <pc:sldMk cId="1796252755" sldId="322"/>
            <ac:spMk id="7" creationId="{65813D6F-991E-4CFD-9D92-FD475D714B62}"/>
          </ac:spMkLst>
        </pc:spChg>
      </pc:sldChg>
      <pc:sldChg chg="addSp modSp new mod">
        <pc:chgData name="Roberto" userId="f2c5d9e3-e1cd-491b-8eea-425a4d9cf1c2" providerId="ADAL" clId="{0C46E2E6-6588-4E62-9587-EA4D8F106495}" dt="2025-01-07T20:53:11.016" v="698" actId="1076"/>
        <pc:sldMkLst>
          <pc:docMk/>
          <pc:sldMk cId="3774138755" sldId="323"/>
        </pc:sldMkLst>
        <pc:spChg chg="mod">
          <ac:chgData name="Roberto" userId="f2c5d9e3-e1cd-491b-8eea-425a4d9cf1c2" providerId="ADAL" clId="{0C46E2E6-6588-4E62-9587-EA4D8F106495}" dt="2025-01-07T20:51:50.928" v="678" actId="20577"/>
          <ac:spMkLst>
            <pc:docMk/>
            <pc:sldMk cId="3774138755" sldId="323"/>
            <ac:spMk id="2" creationId="{95280CFF-1D51-4D10-AA77-35BC4701FA63}"/>
          </ac:spMkLst>
        </pc:spChg>
        <pc:spChg chg="mod">
          <ac:chgData name="Roberto" userId="f2c5d9e3-e1cd-491b-8eea-425a4d9cf1c2" providerId="ADAL" clId="{0C46E2E6-6588-4E62-9587-EA4D8F106495}" dt="2025-01-07T20:53:05.118" v="696" actId="27636"/>
          <ac:spMkLst>
            <pc:docMk/>
            <pc:sldMk cId="3774138755" sldId="323"/>
            <ac:spMk id="3" creationId="{DC52BC2D-D2DF-43B9-AC8E-1A0271D7F786}"/>
          </ac:spMkLst>
        </pc:spChg>
        <pc:spChg chg="add mod">
          <ac:chgData name="Roberto" userId="f2c5d9e3-e1cd-491b-8eea-425a4d9cf1c2" providerId="ADAL" clId="{0C46E2E6-6588-4E62-9587-EA4D8F106495}" dt="2025-01-07T20:53:08.772" v="697" actId="1076"/>
          <ac:spMkLst>
            <pc:docMk/>
            <pc:sldMk cId="3774138755" sldId="323"/>
            <ac:spMk id="4" creationId="{23B89B39-162E-4882-82CC-C9BD14A79164}"/>
          </ac:spMkLst>
        </pc:spChg>
        <pc:spChg chg="add mod">
          <ac:chgData name="Roberto" userId="f2c5d9e3-e1cd-491b-8eea-425a4d9cf1c2" providerId="ADAL" clId="{0C46E2E6-6588-4E62-9587-EA4D8F106495}" dt="2025-01-07T20:53:11.016" v="698" actId="1076"/>
          <ac:spMkLst>
            <pc:docMk/>
            <pc:sldMk cId="3774138755" sldId="323"/>
            <ac:spMk id="5" creationId="{13EFA59C-1FE5-4F77-9E58-8CA7025721CC}"/>
          </ac:spMkLst>
        </pc:spChg>
      </pc:sldChg>
      <pc:sldChg chg="addSp delSp modSp add mod">
        <pc:chgData name="Roberto" userId="f2c5d9e3-e1cd-491b-8eea-425a4d9cf1c2" providerId="ADAL" clId="{0C46E2E6-6588-4E62-9587-EA4D8F106495}" dt="2025-01-08T18:55:39.081" v="1610" actId="404"/>
        <pc:sldMkLst>
          <pc:docMk/>
          <pc:sldMk cId="3586099191" sldId="324"/>
        </pc:sldMkLst>
        <pc:spChg chg="mod">
          <ac:chgData name="Roberto" userId="f2c5d9e3-e1cd-491b-8eea-425a4d9cf1c2" providerId="ADAL" clId="{0C46E2E6-6588-4E62-9587-EA4D8F106495}" dt="2025-01-07T20:59:31.250" v="825" actId="20577"/>
          <ac:spMkLst>
            <pc:docMk/>
            <pc:sldMk cId="3586099191" sldId="324"/>
            <ac:spMk id="2" creationId="{4C9899B7-DD7E-4ADC-9274-3973C45BB44D}"/>
          </ac:spMkLst>
        </pc:spChg>
        <pc:spChg chg="add mod">
          <ac:chgData name="Roberto" userId="f2c5d9e3-e1cd-491b-8eea-425a4d9cf1c2" providerId="ADAL" clId="{0C46E2E6-6588-4E62-9587-EA4D8F106495}" dt="2025-01-08T17:58:02.883" v="1007" actId="14100"/>
          <ac:spMkLst>
            <pc:docMk/>
            <pc:sldMk cId="3586099191" sldId="324"/>
            <ac:spMk id="3" creationId="{B235DBFC-84F2-4A88-8F97-96E4931E97A3}"/>
          </ac:spMkLst>
        </pc:spChg>
        <pc:spChg chg="add mod">
          <ac:chgData name="Roberto" userId="f2c5d9e3-e1cd-491b-8eea-425a4d9cf1c2" providerId="ADAL" clId="{0C46E2E6-6588-4E62-9587-EA4D8F106495}" dt="2025-01-08T17:58:23.032" v="1014" actId="14100"/>
          <ac:spMkLst>
            <pc:docMk/>
            <pc:sldMk cId="3586099191" sldId="324"/>
            <ac:spMk id="6" creationId="{6AC28D23-545D-463F-8636-35E3E8F5B67F}"/>
          </ac:spMkLst>
        </pc:spChg>
        <pc:spChg chg="del">
          <ac:chgData name="Roberto" userId="f2c5d9e3-e1cd-491b-8eea-425a4d9cf1c2" providerId="ADAL" clId="{0C46E2E6-6588-4E62-9587-EA4D8F106495}" dt="2025-01-07T21:08:37.980" v="940" actId="478"/>
          <ac:spMkLst>
            <pc:docMk/>
            <pc:sldMk cId="3586099191" sldId="324"/>
            <ac:spMk id="6" creationId="{D949DFB9-D0D2-43EE-954D-0AA58F23B1CF}"/>
          </ac:spMkLst>
        </pc:spChg>
        <pc:spChg chg="mod">
          <ac:chgData name="Roberto" userId="f2c5d9e3-e1cd-491b-8eea-425a4d9cf1c2" providerId="ADAL" clId="{0C46E2E6-6588-4E62-9587-EA4D8F106495}" dt="2025-01-08T18:55:39.081" v="1610" actId="404"/>
          <ac:spMkLst>
            <pc:docMk/>
            <pc:sldMk cId="3586099191" sldId="324"/>
            <ac:spMk id="7" creationId="{3AB38D99-F7B1-47C9-AD3A-84A9489C035C}"/>
          </ac:spMkLst>
        </pc:spChg>
        <pc:spChg chg="mod">
          <ac:chgData name="Roberto" userId="f2c5d9e3-e1cd-491b-8eea-425a4d9cf1c2" providerId="ADAL" clId="{0C46E2E6-6588-4E62-9587-EA4D8F106495}" dt="2025-01-08T18:34:42.738" v="1370" actId="20577"/>
          <ac:spMkLst>
            <pc:docMk/>
            <pc:sldMk cId="3586099191" sldId="324"/>
            <ac:spMk id="8" creationId="{F37D9BE6-909A-4C7F-BBE0-DD254B394C50}"/>
          </ac:spMkLst>
        </pc:spChg>
        <pc:spChg chg="add del mod">
          <ac:chgData name="Roberto" userId="f2c5d9e3-e1cd-491b-8eea-425a4d9cf1c2" providerId="ADAL" clId="{0C46E2E6-6588-4E62-9587-EA4D8F106495}" dt="2025-01-07T21:19:01.990" v="998" actId="478"/>
          <ac:spMkLst>
            <pc:docMk/>
            <pc:sldMk cId="3586099191" sldId="324"/>
            <ac:spMk id="10" creationId="{4700C2F6-8248-41CC-BBF2-AD814233D6BC}"/>
          </ac:spMkLst>
        </pc:spChg>
        <pc:picChg chg="del">
          <ac:chgData name="Roberto" userId="f2c5d9e3-e1cd-491b-8eea-425a4d9cf1c2" providerId="ADAL" clId="{0C46E2E6-6588-4E62-9587-EA4D8F106495}" dt="2025-01-07T21:07:19.402" v="845" actId="478"/>
          <ac:picMkLst>
            <pc:docMk/>
            <pc:sldMk cId="3586099191" sldId="324"/>
            <ac:picMk id="9" creationId="{28A7D282-E011-43E7-8A3F-53D226E06641}"/>
          </ac:picMkLst>
        </pc:picChg>
      </pc:sldChg>
      <pc:sldChg chg="addSp delSp modSp add mod">
        <pc:chgData name="Roberto" userId="f2c5d9e3-e1cd-491b-8eea-425a4d9cf1c2" providerId="ADAL" clId="{0C46E2E6-6588-4E62-9587-EA4D8F106495}" dt="2025-01-08T18:55:32.924" v="1609" actId="404"/>
        <pc:sldMkLst>
          <pc:docMk/>
          <pc:sldMk cId="677807129" sldId="325"/>
        </pc:sldMkLst>
        <pc:spChg chg="mod">
          <ac:chgData name="Roberto" userId="f2c5d9e3-e1cd-491b-8eea-425a4d9cf1c2" providerId="ADAL" clId="{0C46E2E6-6588-4E62-9587-EA4D8F106495}" dt="2025-01-08T18:04:44.145" v="1078" actId="313"/>
          <ac:spMkLst>
            <pc:docMk/>
            <pc:sldMk cId="677807129" sldId="325"/>
            <ac:spMk id="2" creationId="{4C9899B7-DD7E-4ADC-9274-3973C45BB44D}"/>
          </ac:spMkLst>
        </pc:spChg>
        <pc:spChg chg="add mod">
          <ac:chgData name="Roberto" userId="f2c5d9e3-e1cd-491b-8eea-425a4d9cf1c2" providerId="ADAL" clId="{0C46E2E6-6588-4E62-9587-EA4D8F106495}" dt="2025-01-08T18:22:24.690" v="1178" actId="14100"/>
          <ac:spMkLst>
            <pc:docMk/>
            <pc:sldMk cId="677807129" sldId="325"/>
            <ac:spMk id="5" creationId="{35768DA0-E167-420D-ABF6-4C1CF768F732}"/>
          </ac:spMkLst>
        </pc:spChg>
        <pc:spChg chg="mod">
          <ac:chgData name="Roberto" userId="f2c5d9e3-e1cd-491b-8eea-425a4d9cf1c2" providerId="ADAL" clId="{0C46E2E6-6588-4E62-9587-EA4D8F106495}" dt="2025-01-08T18:55:32.924" v="1609" actId="404"/>
          <ac:spMkLst>
            <pc:docMk/>
            <pc:sldMk cId="677807129" sldId="325"/>
            <ac:spMk id="7" creationId="{3AB38D99-F7B1-47C9-AD3A-84A9489C035C}"/>
          </ac:spMkLst>
        </pc:spChg>
        <pc:spChg chg="mod">
          <ac:chgData name="Roberto" userId="f2c5d9e3-e1cd-491b-8eea-425a4d9cf1c2" providerId="ADAL" clId="{0C46E2E6-6588-4E62-9587-EA4D8F106495}" dt="2025-01-08T18:55:17.992" v="1605" actId="207"/>
          <ac:spMkLst>
            <pc:docMk/>
            <pc:sldMk cId="677807129" sldId="325"/>
            <ac:spMk id="8" creationId="{F37D9BE6-909A-4C7F-BBE0-DD254B394C50}"/>
          </ac:spMkLst>
        </pc:spChg>
        <pc:spChg chg="add mod">
          <ac:chgData name="Roberto" userId="f2c5d9e3-e1cd-491b-8eea-425a4d9cf1c2" providerId="ADAL" clId="{0C46E2E6-6588-4E62-9587-EA4D8F106495}" dt="2025-01-08T18:30:27.825" v="1246" actId="14100"/>
          <ac:spMkLst>
            <pc:docMk/>
            <pc:sldMk cId="677807129" sldId="325"/>
            <ac:spMk id="9" creationId="{146A196C-2085-4F05-A2BD-01CE0D9393EA}"/>
          </ac:spMkLst>
        </pc:spChg>
        <pc:spChg chg="add mod">
          <ac:chgData name="Roberto" userId="f2c5d9e3-e1cd-491b-8eea-425a4d9cf1c2" providerId="ADAL" clId="{0C46E2E6-6588-4E62-9587-EA4D8F106495}" dt="2025-01-08T18:30:38.878" v="1251" actId="14100"/>
          <ac:spMkLst>
            <pc:docMk/>
            <pc:sldMk cId="677807129" sldId="325"/>
            <ac:spMk id="10" creationId="{1F3306D4-5975-4E7A-82B2-8B133BDD3422}"/>
          </ac:spMkLst>
        </pc:spChg>
        <pc:spChg chg="add mod">
          <ac:chgData name="Roberto" userId="f2c5d9e3-e1cd-491b-8eea-425a4d9cf1c2" providerId="ADAL" clId="{0C46E2E6-6588-4E62-9587-EA4D8F106495}" dt="2025-01-08T18:55:32.924" v="1609" actId="404"/>
          <ac:spMkLst>
            <pc:docMk/>
            <pc:sldMk cId="677807129" sldId="325"/>
            <ac:spMk id="11" creationId="{DEC43DC8-8BBE-4264-81EA-D13FE3F43CFD}"/>
          </ac:spMkLst>
        </pc:spChg>
        <pc:spChg chg="add mod">
          <ac:chgData name="Roberto" userId="f2c5d9e3-e1cd-491b-8eea-425a4d9cf1c2" providerId="ADAL" clId="{0C46E2E6-6588-4E62-9587-EA4D8F106495}" dt="2025-01-08T18:55:32.924" v="1609" actId="404"/>
          <ac:spMkLst>
            <pc:docMk/>
            <pc:sldMk cId="677807129" sldId="325"/>
            <ac:spMk id="12" creationId="{04D59B7D-C05E-482B-8D70-71F4140B4701}"/>
          </ac:spMkLst>
        </pc:spChg>
        <pc:picChg chg="add del mod">
          <ac:chgData name="Roberto" userId="f2c5d9e3-e1cd-491b-8eea-425a4d9cf1c2" providerId="ADAL" clId="{0C46E2E6-6588-4E62-9587-EA4D8F106495}" dt="2025-01-08T18:39:25.196" v="1371" actId="478"/>
          <ac:picMkLst>
            <pc:docMk/>
            <pc:sldMk cId="677807129" sldId="325"/>
            <ac:picMk id="4" creationId="{8D089A92-4122-436E-8066-55BD26E57D68}"/>
          </ac:picMkLst>
        </pc:picChg>
        <pc:picChg chg="add mod modCrop">
          <ac:chgData name="Roberto" userId="f2c5d9e3-e1cd-491b-8eea-425a4d9cf1c2" providerId="ADAL" clId="{0C46E2E6-6588-4E62-9587-EA4D8F106495}" dt="2025-01-08T18:40:03.607" v="1378" actId="1076"/>
          <ac:picMkLst>
            <pc:docMk/>
            <pc:sldMk cId="677807129" sldId="325"/>
            <ac:picMk id="13" creationId="{D57AC529-42CE-43AC-8ACC-9740E7A29167}"/>
          </ac:picMkLst>
        </pc:picChg>
      </pc:sldChg>
      <pc:sldChg chg="addSp delSp modSp add mod">
        <pc:chgData name="Roberto" userId="f2c5d9e3-e1cd-491b-8eea-425a4d9cf1c2" providerId="ADAL" clId="{0C46E2E6-6588-4E62-9587-EA4D8F106495}" dt="2025-01-08T18:54:27.348" v="1594" actId="14100"/>
        <pc:sldMkLst>
          <pc:docMk/>
          <pc:sldMk cId="3310516019" sldId="326"/>
        </pc:sldMkLst>
        <pc:spChg chg="mod">
          <ac:chgData name="Roberto" userId="f2c5d9e3-e1cd-491b-8eea-425a4d9cf1c2" providerId="ADAL" clId="{0C46E2E6-6588-4E62-9587-EA4D8F106495}" dt="2025-01-08T18:40:24.300" v="1429" actId="6549"/>
          <ac:spMkLst>
            <pc:docMk/>
            <pc:sldMk cId="3310516019" sldId="326"/>
            <ac:spMk id="2" creationId="{4C9899B7-DD7E-4ADC-9274-3973C45BB44D}"/>
          </ac:spMkLst>
        </pc:spChg>
        <pc:spChg chg="del">
          <ac:chgData name="Roberto" userId="f2c5d9e3-e1cd-491b-8eea-425a4d9cf1c2" providerId="ADAL" clId="{0C46E2E6-6588-4E62-9587-EA4D8F106495}" dt="2025-01-08T18:46:23.900" v="1510" actId="478"/>
          <ac:spMkLst>
            <pc:docMk/>
            <pc:sldMk cId="3310516019" sldId="326"/>
            <ac:spMk id="5" creationId="{35768DA0-E167-420D-ABF6-4C1CF768F732}"/>
          </ac:spMkLst>
        </pc:spChg>
        <pc:spChg chg="del">
          <ac:chgData name="Roberto" userId="f2c5d9e3-e1cd-491b-8eea-425a4d9cf1c2" providerId="ADAL" clId="{0C46E2E6-6588-4E62-9587-EA4D8F106495}" dt="2025-01-08T18:46:18.857" v="1508" actId="478"/>
          <ac:spMkLst>
            <pc:docMk/>
            <pc:sldMk cId="3310516019" sldId="326"/>
            <ac:spMk id="7" creationId="{3AB38D99-F7B1-47C9-AD3A-84A9489C035C}"/>
          </ac:spMkLst>
        </pc:spChg>
        <pc:spChg chg="mod">
          <ac:chgData name="Roberto" userId="f2c5d9e3-e1cd-491b-8eea-425a4d9cf1c2" providerId="ADAL" clId="{0C46E2E6-6588-4E62-9587-EA4D8F106495}" dt="2025-01-08T18:54:15.994" v="1591" actId="207"/>
          <ac:spMkLst>
            <pc:docMk/>
            <pc:sldMk cId="3310516019" sldId="326"/>
            <ac:spMk id="8" creationId="{F37D9BE6-909A-4C7F-BBE0-DD254B394C50}"/>
          </ac:spMkLst>
        </pc:spChg>
        <pc:spChg chg="mod">
          <ac:chgData name="Roberto" userId="f2c5d9e3-e1cd-491b-8eea-425a4d9cf1c2" providerId="ADAL" clId="{0C46E2E6-6588-4E62-9587-EA4D8F106495}" dt="2025-01-08T18:54:27.348" v="1594" actId="14100"/>
          <ac:spMkLst>
            <pc:docMk/>
            <pc:sldMk cId="3310516019" sldId="326"/>
            <ac:spMk id="9" creationId="{146A196C-2085-4F05-A2BD-01CE0D9393EA}"/>
          </ac:spMkLst>
        </pc:spChg>
        <pc:spChg chg="del">
          <ac:chgData name="Roberto" userId="f2c5d9e3-e1cd-491b-8eea-425a4d9cf1c2" providerId="ADAL" clId="{0C46E2E6-6588-4E62-9587-EA4D8F106495}" dt="2025-01-08T18:46:21.793" v="1509" actId="478"/>
          <ac:spMkLst>
            <pc:docMk/>
            <pc:sldMk cId="3310516019" sldId="326"/>
            <ac:spMk id="10" creationId="{1F3306D4-5975-4E7A-82B2-8B133BDD3422}"/>
          </ac:spMkLst>
        </pc:spChg>
        <pc:spChg chg="mod ord">
          <ac:chgData name="Roberto" userId="f2c5d9e3-e1cd-491b-8eea-425a4d9cf1c2" providerId="ADAL" clId="{0C46E2E6-6588-4E62-9587-EA4D8F106495}" dt="2025-01-08T18:53:56.680" v="1585" actId="404"/>
          <ac:spMkLst>
            <pc:docMk/>
            <pc:sldMk cId="3310516019" sldId="326"/>
            <ac:spMk id="11" creationId="{DEC43DC8-8BBE-4264-81EA-D13FE3F43CFD}"/>
          </ac:spMkLst>
        </pc:spChg>
        <pc:spChg chg="del">
          <ac:chgData name="Roberto" userId="f2c5d9e3-e1cd-491b-8eea-425a4d9cf1c2" providerId="ADAL" clId="{0C46E2E6-6588-4E62-9587-EA4D8F106495}" dt="2025-01-08T18:46:17.249" v="1507" actId="478"/>
          <ac:spMkLst>
            <pc:docMk/>
            <pc:sldMk cId="3310516019" sldId="326"/>
            <ac:spMk id="12" creationId="{04D59B7D-C05E-482B-8D70-71F4140B4701}"/>
          </ac:spMkLst>
        </pc:spChg>
        <pc:picChg chg="add mod">
          <ac:chgData name="Roberto" userId="f2c5d9e3-e1cd-491b-8eea-425a4d9cf1c2" providerId="ADAL" clId="{0C46E2E6-6588-4E62-9587-EA4D8F106495}" dt="2025-01-08T18:48:26.254" v="1514" actId="11530"/>
          <ac:picMkLst>
            <pc:docMk/>
            <pc:sldMk cId="3310516019" sldId="326"/>
            <ac:picMk id="4" creationId="{3AC47A66-70A4-4CBC-A80E-DC584D0D22F4}"/>
          </ac:picMkLst>
        </pc:picChg>
        <pc:picChg chg="del">
          <ac:chgData name="Roberto" userId="f2c5d9e3-e1cd-491b-8eea-425a4d9cf1c2" providerId="ADAL" clId="{0C46E2E6-6588-4E62-9587-EA4D8F106495}" dt="2025-01-08T18:48:18.655" v="1511" actId="478"/>
          <ac:picMkLst>
            <pc:docMk/>
            <pc:sldMk cId="3310516019" sldId="326"/>
            <ac:picMk id="13" creationId="{D57AC529-42CE-43AC-8ACC-9740E7A29167}"/>
          </ac:picMkLst>
        </pc:picChg>
      </pc:sldChg>
    </pc:docChg>
  </pc:docChgLst>
  <pc:docChgLst>
    <pc:chgData name="Roberto" userId="f2c5d9e3-e1cd-491b-8eea-425a4d9cf1c2" providerId="ADAL" clId="{4770C196-BD98-48D3-B4D6-8FC79E22774D}"/>
    <pc:docChg chg="undo custSel addSld delSld modSld sldOrd">
      <pc:chgData name="Roberto" userId="f2c5d9e3-e1cd-491b-8eea-425a4d9cf1c2" providerId="ADAL" clId="{4770C196-BD98-48D3-B4D6-8FC79E22774D}" dt="2024-10-22T18:01:44.927" v="2327" actId="20577"/>
      <pc:docMkLst>
        <pc:docMk/>
      </pc:docMkLst>
      <pc:sldChg chg="modSp mod">
        <pc:chgData name="Roberto" userId="f2c5d9e3-e1cd-491b-8eea-425a4d9cf1c2" providerId="ADAL" clId="{4770C196-BD98-48D3-B4D6-8FC79E22774D}" dt="2024-10-21T00:43:50.955" v="1074" actId="20577"/>
        <pc:sldMkLst>
          <pc:docMk/>
          <pc:sldMk cId="2810335309" sldId="269"/>
        </pc:sldMkLst>
        <pc:spChg chg="mod">
          <ac:chgData name="Roberto" userId="f2c5d9e3-e1cd-491b-8eea-425a4d9cf1c2" providerId="ADAL" clId="{4770C196-BD98-48D3-B4D6-8FC79E22774D}" dt="2024-10-21T00:43:50.955" v="1074" actId="20577"/>
          <ac:spMkLst>
            <pc:docMk/>
            <pc:sldMk cId="2810335309" sldId="269"/>
            <ac:spMk id="3" creationId="{F125DC42-9387-494C-806E-173A08A96FDB}"/>
          </ac:spMkLst>
        </pc:spChg>
      </pc:sldChg>
      <pc:sldChg chg="addSp delSp modSp mod">
        <pc:chgData name="Roberto" userId="f2c5d9e3-e1cd-491b-8eea-425a4d9cf1c2" providerId="ADAL" clId="{4770C196-BD98-48D3-B4D6-8FC79E22774D}" dt="2024-10-20T23:52:25.575" v="177" actId="1037"/>
        <pc:sldMkLst>
          <pc:docMk/>
          <pc:sldMk cId="2397959521" sldId="274"/>
        </pc:sldMkLst>
        <pc:spChg chg="mod">
          <ac:chgData name="Roberto" userId="f2c5d9e3-e1cd-491b-8eea-425a4d9cf1c2" providerId="ADAL" clId="{4770C196-BD98-48D3-B4D6-8FC79E22774D}" dt="2024-10-20T23:51:41.779" v="125" actId="20577"/>
          <ac:spMkLst>
            <pc:docMk/>
            <pc:sldMk cId="2397959521" sldId="274"/>
            <ac:spMk id="2" creationId="{4C9899B7-DD7E-4ADC-9274-3973C45BB44D}"/>
          </ac:spMkLst>
        </pc:spChg>
        <pc:spChg chg="add mod">
          <ac:chgData name="Roberto" userId="f2c5d9e3-e1cd-491b-8eea-425a4d9cf1c2" providerId="ADAL" clId="{4770C196-BD98-48D3-B4D6-8FC79E22774D}" dt="2024-10-20T23:52:15.895" v="169" actId="20577"/>
          <ac:spMkLst>
            <pc:docMk/>
            <pc:sldMk cId="2397959521" sldId="274"/>
            <ac:spMk id="6" creationId="{CC6BBE68-1E88-4EA6-9F39-CE16305F6F5A}"/>
          </ac:spMkLst>
        </pc:spChg>
        <pc:spChg chg="add mod">
          <ac:chgData name="Roberto" userId="f2c5d9e3-e1cd-491b-8eea-425a4d9cf1c2" providerId="ADAL" clId="{4770C196-BD98-48D3-B4D6-8FC79E22774D}" dt="2024-10-20T23:52:25.575" v="177" actId="1037"/>
          <ac:spMkLst>
            <pc:docMk/>
            <pc:sldMk cId="2397959521" sldId="274"/>
            <ac:spMk id="8" creationId="{F37D9BE6-909A-4C7F-BBE0-DD254B394C50}"/>
          </ac:spMkLst>
        </pc:spChg>
        <pc:spChg chg="del">
          <ac:chgData name="Roberto" userId="f2c5d9e3-e1cd-491b-8eea-425a4d9cf1c2" providerId="ADAL" clId="{4770C196-BD98-48D3-B4D6-8FC79E22774D}" dt="2024-10-20T23:50:04.716" v="73" actId="478"/>
          <ac:spMkLst>
            <pc:docMk/>
            <pc:sldMk cId="2397959521" sldId="274"/>
            <ac:spMk id="12" creationId="{6BCE9018-CB1C-44AD-A6E6-D9FE4A53E629}"/>
          </ac:spMkLst>
        </pc:spChg>
        <pc:picChg chg="add mod">
          <ac:chgData name="Roberto" userId="f2c5d9e3-e1cd-491b-8eea-425a4d9cf1c2" providerId="ADAL" clId="{4770C196-BD98-48D3-B4D6-8FC79E22774D}" dt="2024-10-20T23:50:45.718" v="104" actId="11530"/>
          <ac:picMkLst>
            <pc:docMk/>
            <pc:sldMk cId="2397959521" sldId="274"/>
            <ac:picMk id="4" creationId="{9509F0EF-F825-487D-BDF2-DB12FB9D16A5}"/>
          </ac:picMkLst>
        </pc:picChg>
        <pc:picChg chg="del">
          <ac:chgData name="Roberto" userId="f2c5d9e3-e1cd-491b-8eea-425a4d9cf1c2" providerId="ADAL" clId="{4770C196-BD98-48D3-B4D6-8FC79E22774D}" dt="2024-10-20T23:50:20.172" v="101" actId="478"/>
          <ac:picMkLst>
            <pc:docMk/>
            <pc:sldMk cId="2397959521" sldId="274"/>
            <ac:picMk id="10" creationId="{C8D068AF-A769-4E32-B0A4-4B12218B4B78}"/>
          </ac:picMkLst>
        </pc:picChg>
      </pc:sldChg>
    </pc:docChg>
  </pc:docChgLst>
  <pc:docChgLst>
    <pc:chgData name="Roberto" userId="f2c5d9e3-e1cd-491b-8eea-425a4d9cf1c2" providerId="ADAL" clId="{8115069F-B286-4332-9DDE-A050B8E8DE77}"/>
    <pc:docChg chg="undo custSel addSld delSld modSld sldOrd">
      <pc:chgData name="Roberto" userId="f2c5d9e3-e1cd-491b-8eea-425a4d9cf1c2" providerId="ADAL" clId="{8115069F-B286-4332-9DDE-A050B8E8DE77}" dt="2024-11-11T17:22:21.021" v="1372" actId="47"/>
      <pc:docMkLst>
        <pc:docMk/>
      </pc:docMkLst>
      <pc:sldChg chg="modSp mod">
        <pc:chgData name="Roberto" userId="f2c5d9e3-e1cd-491b-8eea-425a4d9cf1c2" providerId="ADAL" clId="{8115069F-B286-4332-9DDE-A050B8E8DE77}" dt="2024-11-11T17:21:03.671" v="1368" actId="20577"/>
        <pc:sldMkLst>
          <pc:docMk/>
          <pc:sldMk cId="2810335309" sldId="269"/>
        </pc:sldMkLst>
        <pc:spChg chg="mod">
          <ac:chgData name="Roberto" userId="f2c5d9e3-e1cd-491b-8eea-425a4d9cf1c2" providerId="ADAL" clId="{8115069F-B286-4332-9DDE-A050B8E8DE77}" dt="2024-11-11T17:21:03.671" v="1368" actId="20577"/>
          <ac:spMkLst>
            <pc:docMk/>
            <pc:sldMk cId="2810335309" sldId="269"/>
            <ac:spMk id="3" creationId="{F125DC42-9387-494C-806E-173A08A96FDB}"/>
          </ac:spMkLst>
        </pc:spChg>
      </pc:sldChg>
      <pc:sldChg chg="ord">
        <pc:chgData name="Roberto" userId="f2c5d9e3-e1cd-491b-8eea-425a4d9cf1c2" providerId="ADAL" clId="{8115069F-B286-4332-9DDE-A050B8E8DE77}" dt="2024-11-10T21:33:33.783" v="421"/>
        <pc:sldMkLst>
          <pc:docMk/>
          <pc:sldMk cId="2397959521" sldId="274"/>
        </pc:sldMkLst>
      </pc:sldChg>
      <pc:sldChg chg="modSp mod">
        <pc:chgData name="Roberto" userId="f2c5d9e3-e1cd-491b-8eea-425a4d9cf1c2" providerId="ADAL" clId="{8115069F-B286-4332-9DDE-A050B8E8DE77}" dt="2024-11-10T21:29:56.235" v="412" actId="20577"/>
        <pc:sldMkLst>
          <pc:docMk/>
          <pc:sldMk cId="959290743" sldId="299"/>
        </pc:sldMkLst>
        <pc:spChg chg="mod">
          <ac:chgData name="Roberto" userId="f2c5d9e3-e1cd-491b-8eea-425a4d9cf1c2" providerId="ADAL" clId="{8115069F-B286-4332-9DDE-A050B8E8DE77}" dt="2024-11-10T21:29:56.235" v="412" actId="20577"/>
          <ac:spMkLst>
            <pc:docMk/>
            <pc:sldMk cId="959290743" sldId="299"/>
            <ac:spMk id="2" creationId="{11664D49-6B6E-4DF3-846D-A8C80EAE4F59}"/>
          </ac:spMkLst>
        </pc:spChg>
      </pc:sldChg>
      <pc:sldChg chg="modSp add mod ord">
        <pc:chgData name="Roberto" userId="f2c5d9e3-e1cd-491b-8eea-425a4d9cf1c2" providerId="ADAL" clId="{8115069F-B286-4332-9DDE-A050B8E8DE77}" dt="2024-11-09T19:55:51.427" v="43" actId="20577"/>
        <pc:sldMkLst>
          <pc:docMk/>
          <pc:sldMk cId="2547920409" sldId="306"/>
        </pc:sldMkLst>
        <pc:spChg chg="mod">
          <ac:chgData name="Roberto" userId="f2c5d9e3-e1cd-491b-8eea-425a4d9cf1c2" providerId="ADAL" clId="{8115069F-B286-4332-9DDE-A050B8E8DE77}" dt="2024-11-09T19:55:51.427" v="43" actId="20577"/>
          <ac:spMkLst>
            <pc:docMk/>
            <pc:sldMk cId="2547920409" sldId="306"/>
            <ac:spMk id="2" creationId="{4C9899B7-DD7E-4ADC-9274-3973C45BB44D}"/>
          </ac:spMkLst>
        </pc:spChg>
        <pc:spChg chg="mod">
          <ac:chgData name="Roberto" userId="f2c5d9e3-e1cd-491b-8eea-425a4d9cf1c2" providerId="ADAL" clId="{8115069F-B286-4332-9DDE-A050B8E8DE77}" dt="2024-11-09T19:55:29.649" v="37" actId="113"/>
          <ac:spMkLst>
            <pc:docMk/>
            <pc:sldMk cId="2547920409" sldId="306"/>
            <ac:spMk id="8" creationId="{F37D9BE6-909A-4C7F-BBE0-DD254B394C50}"/>
          </ac:spMkLst>
        </pc:spChg>
      </pc:sldChg>
      <pc:sldChg chg="addSp delSp modSp add mod">
        <pc:chgData name="Roberto" userId="f2c5d9e3-e1cd-491b-8eea-425a4d9cf1c2" providerId="ADAL" clId="{8115069F-B286-4332-9DDE-A050B8E8DE77}" dt="2024-11-09T20:07:32.065" v="250" actId="207"/>
        <pc:sldMkLst>
          <pc:docMk/>
          <pc:sldMk cId="3333190600" sldId="307"/>
        </pc:sldMkLst>
        <pc:spChg chg="mod">
          <ac:chgData name="Roberto" userId="f2c5d9e3-e1cd-491b-8eea-425a4d9cf1c2" providerId="ADAL" clId="{8115069F-B286-4332-9DDE-A050B8E8DE77}" dt="2024-11-09T19:56:04.996" v="53" actId="20577"/>
          <ac:spMkLst>
            <pc:docMk/>
            <pc:sldMk cId="3333190600" sldId="307"/>
            <ac:spMk id="2" creationId="{4C9899B7-DD7E-4ADC-9274-3973C45BB44D}"/>
          </ac:spMkLst>
        </pc:spChg>
        <pc:spChg chg="add mod">
          <ac:chgData name="Roberto" userId="f2c5d9e3-e1cd-491b-8eea-425a4d9cf1c2" providerId="ADAL" clId="{8115069F-B286-4332-9DDE-A050B8E8DE77}" dt="2024-11-09T20:05:29.506" v="165" actId="207"/>
          <ac:spMkLst>
            <pc:docMk/>
            <pc:sldMk cId="3333190600" sldId="307"/>
            <ac:spMk id="7" creationId="{B05BC644-24B1-4A10-B820-53D69AD3F258}"/>
          </ac:spMkLst>
        </pc:spChg>
        <pc:spChg chg="mod">
          <ac:chgData name="Roberto" userId="f2c5d9e3-e1cd-491b-8eea-425a4d9cf1c2" providerId="ADAL" clId="{8115069F-B286-4332-9DDE-A050B8E8DE77}" dt="2024-11-09T20:03:39.544" v="76" actId="113"/>
          <ac:spMkLst>
            <pc:docMk/>
            <pc:sldMk cId="3333190600" sldId="307"/>
            <ac:spMk id="8" creationId="{F37D9BE6-909A-4C7F-BBE0-DD254B394C50}"/>
          </ac:spMkLst>
        </pc:spChg>
        <pc:spChg chg="add mod">
          <ac:chgData name="Roberto" userId="f2c5d9e3-e1cd-491b-8eea-425a4d9cf1c2" providerId="ADAL" clId="{8115069F-B286-4332-9DDE-A050B8E8DE77}" dt="2024-11-09T20:07:32.065" v="250" actId="207"/>
          <ac:spMkLst>
            <pc:docMk/>
            <pc:sldMk cId="3333190600" sldId="307"/>
            <ac:spMk id="9" creationId="{09737EC5-6F09-48AA-B271-E67AE7BE460E}"/>
          </ac:spMkLst>
        </pc:spChg>
        <pc:picChg chg="add mod">
          <ac:chgData name="Roberto" userId="f2c5d9e3-e1cd-491b-8eea-425a4d9cf1c2" providerId="ADAL" clId="{8115069F-B286-4332-9DDE-A050B8E8DE77}" dt="2024-11-09T20:04:16.886" v="80" actId="11530"/>
          <ac:picMkLst>
            <pc:docMk/>
            <pc:sldMk cId="3333190600" sldId="307"/>
            <ac:picMk id="4" creationId="{E5281108-7B75-40BD-A8BE-CA411599B7A6}"/>
          </ac:picMkLst>
        </pc:picChg>
        <pc:picChg chg="del">
          <ac:chgData name="Roberto" userId="f2c5d9e3-e1cd-491b-8eea-425a4d9cf1c2" providerId="ADAL" clId="{8115069F-B286-4332-9DDE-A050B8E8DE77}" dt="2024-11-09T20:03:45.640" v="77" actId="478"/>
          <ac:picMkLst>
            <pc:docMk/>
            <pc:sldMk cId="3333190600" sldId="307"/>
            <ac:picMk id="5" creationId="{4D568FF1-E6F5-48FB-89A4-B21759A4A86D}"/>
          </ac:picMkLst>
        </pc:picChg>
      </pc:sldChg>
      <pc:sldChg chg="addSp delSp modSp add mod ord modAnim">
        <pc:chgData name="Roberto" userId="f2c5d9e3-e1cd-491b-8eea-425a4d9cf1c2" providerId="ADAL" clId="{8115069F-B286-4332-9DDE-A050B8E8DE77}" dt="2024-11-09T20:17:46.747" v="311" actId="11530"/>
        <pc:sldMkLst>
          <pc:docMk/>
          <pc:sldMk cId="870308533" sldId="308"/>
        </pc:sldMkLst>
        <pc:spChg chg="mod">
          <ac:chgData name="Roberto" userId="f2c5d9e3-e1cd-491b-8eea-425a4d9cf1c2" providerId="ADAL" clId="{8115069F-B286-4332-9DDE-A050B8E8DE77}" dt="2024-11-09T20:08:17.817" v="265" actId="207"/>
          <ac:spMkLst>
            <pc:docMk/>
            <pc:sldMk cId="870308533" sldId="308"/>
            <ac:spMk id="2" creationId="{4C9899B7-DD7E-4ADC-9274-3973C45BB44D}"/>
          </ac:spMkLst>
        </pc:spChg>
        <pc:spChg chg="add mod">
          <ac:chgData name="Roberto" userId="f2c5d9e3-e1cd-491b-8eea-425a4d9cf1c2" providerId="ADAL" clId="{8115069F-B286-4332-9DDE-A050B8E8DE77}" dt="2024-11-09T20:16:33.780" v="307" actId="1037"/>
          <ac:spMkLst>
            <pc:docMk/>
            <pc:sldMk cId="870308533" sldId="308"/>
            <ac:spMk id="6" creationId="{A0A2CA8B-5F35-466C-A511-ADF0C36CB17F}"/>
          </ac:spMkLst>
        </pc:spChg>
        <pc:spChg chg="add mod">
          <ac:chgData name="Roberto" userId="f2c5d9e3-e1cd-491b-8eea-425a4d9cf1c2" providerId="ADAL" clId="{8115069F-B286-4332-9DDE-A050B8E8DE77}" dt="2024-11-09T20:16:33.780" v="307" actId="1037"/>
          <ac:spMkLst>
            <pc:docMk/>
            <pc:sldMk cId="870308533" sldId="308"/>
            <ac:spMk id="7" creationId="{9C9BE86A-9ABB-4AB3-825B-DE157311B9FB}"/>
          </ac:spMkLst>
        </pc:spChg>
        <pc:spChg chg="mod">
          <ac:chgData name="Roberto" userId="f2c5d9e3-e1cd-491b-8eea-425a4d9cf1c2" providerId="ADAL" clId="{8115069F-B286-4332-9DDE-A050B8E8DE77}" dt="2024-11-09T20:16:39.727" v="308" actId="14100"/>
          <ac:spMkLst>
            <pc:docMk/>
            <pc:sldMk cId="870308533" sldId="308"/>
            <ac:spMk id="8" creationId="{F37D9BE6-909A-4C7F-BBE0-DD254B394C50}"/>
          </ac:spMkLst>
        </pc:spChg>
        <pc:picChg chg="add mod">
          <ac:chgData name="Roberto" userId="f2c5d9e3-e1cd-491b-8eea-425a4d9cf1c2" providerId="ADAL" clId="{8115069F-B286-4332-9DDE-A050B8E8DE77}" dt="2024-11-09T20:17:46.747" v="311" actId="11530"/>
          <ac:picMkLst>
            <pc:docMk/>
            <pc:sldMk cId="870308533" sldId="308"/>
            <ac:picMk id="3" creationId="{6929ECFF-9A73-40BE-B41F-8295891F98A5}"/>
          </ac:picMkLst>
        </pc:picChg>
        <pc:picChg chg="del">
          <ac:chgData name="Roberto" userId="f2c5d9e3-e1cd-491b-8eea-425a4d9cf1c2" providerId="ADAL" clId="{8115069F-B286-4332-9DDE-A050B8E8DE77}" dt="2024-11-09T20:14:01.466" v="266" actId="478"/>
          <ac:picMkLst>
            <pc:docMk/>
            <pc:sldMk cId="870308533" sldId="308"/>
            <ac:picMk id="5" creationId="{4D568FF1-E6F5-48FB-89A4-B21759A4A86D}"/>
          </ac:picMkLst>
        </pc:picChg>
      </pc:sldChg>
      <pc:sldChg chg="delSp modSp add mod">
        <pc:chgData name="Roberto" userId="f2c5d9e3-e1cd-491b-8eea-425a4d9cf1c2" providerId="ADAL" clId="{8115069F-B286-4332-9DDE-A050B8E8DE77}" dt="2024-11-10T21:28:36.949" v="403" actId="404"/>
        <pc:sldMkLst>
          <pc:docMk/>
          <pc:sldMk cId="3286355897" sldId="309"/>
        </pc:sldMkLst>
        <pc:spChg chg="mod">
          <ac:chgData name="Roberto" userId="f2c5d9e3-e1cd-491b-8eea-425a4d9cf1c2" providerId="ADAL" clId="{8115069F-B286-4332-9DDE-A050B8E8DE77}" dt="2024-11-10T21:28:36.949" v="403" actId="404"/>
          <ac:spMkLst>
            <pc:docMk/>
            <pc:sldMk cId="3286355897" sldId="309"/>
            <ac:spMk id="2" creationId="{4C9899B7-DD7E-4ADC-9274-3973C45BB44D}"/>
          </ac:spMkLst>
        </pc:spChg>
        <pc:spChg chg="mod">
          <ac:chgData name="Roberto" userId="f2c5d9e3-e1cd-491b-8eea-425a4d9cf1c2" providerId="ADAL" clId="{8115069F-B286-4332-9DDE-A050B8E8DE77}" dt="2024-11-09T21:00:08.976" v="369" actId="14100"/>
          <ac:spMkLst>
            <pc:docMk/>
            <pc:sldMk cId="3286355897" sldId="309"/>
            <ac:spMk id="6" creationId="{A0A2CA8B-5F35-466C-A511-ADF0C36CB17F}"/>
          </ac:spMkLst>
        </pc:spChg>
        <pc:spChg chg="del">
          <ac:chgData name="Roberto" userId="f2c5d9e3-e1cd-491b-8eea-425a4d9cf1c2" providerId="ADAL" clId="{8115069F-B286-4332-9DDE-A050B8E8DE77}" dt="2024-11-09T20:59:59.856" v="367" actId="478"/>
          <ac:spMkLst>
            <pc:docMk/>
            <pc:sldMk cId="3286355897" sldId="309"/>
            <ac:spMk id="7" creationId="{9C9BE86A-9ABB-4AB3-825B-DE157311B9FB}"/>
          </ac:spMkLst>
        </pc:spChg>
        <pc:spChg chg="mod">
          <ac:chgData name="Roberto" userId="f2c5d9e3-e1cd-491b-8eea-425a4d9cf1c2" providerId="ADAL" clId="{8115069F-B286-4332-9DDE-A050B8E8DE77}" dt="2024-11-09T20:59:50.361" v="366" actId="1076"/>
          <ac:spMkLst>
            <pc:docMk/>
            <pc:sldMk cId="3286355897" sldId="309"/>
            <ac:spMk id="8" creationId="{F37D9BE6-909A-4C7F-BBE0-DD254B394C50}"/>
          </ac:spMkLst>
        </pc:spChg>
      </pc:sldChg>
      <pc:sldChg chg="addSp delSp modSp add mod ord delAnim">
        <pc:chgData name="Roberto" userId="f2c5d9e3-e1cd-491b-8eea-425a4d9cf1c2" providerId="ADAL" clId="{8115069F-B286-4332-9DDE-A050B8E8DE77}" dt="2024-11-10T21:28:09.677" v="396"/>
        <pc:sldMkLst>
          <pc:docMk/>
          <pc:sldMk cId="1005020832" sldId="310"/>
        </pc:sldMkLst>
        <pc:spChg chg="mod">
          <ac:chgData name="Roberto" userId="f2c5d9e3-e1cd-491b-8eea-425a4d9cf1c2" providerId="ADAL" clId="{8115069F-B286-4332-9DDE-A050B8E8DE77}" dt="2024-11-10T21:26:38.883" v="394" actId="113"/>
          <ac:spMkLst>
            <pc:docMk/>
            <pc:sldMk cId="1005020832" sldId="310"/>
            <ac:spMk id="8" creationId="{F37D9BE6-909A-4C7F-BBE0-DD254B394C50}"/>
          </ac:spMkLst>
        </pc:spChg>
        <pc:picChg chg="del">
          <ac:chgData name="Roberto" userId="f2c5d9e3-e1cd-491b-8eea-425a4d9cf1c2" providerId="ADAL" clId="{8115069F-B286-4332-9DDE-A050B8E8DE77}" dt="2024-11-10T21:25:08.083" v="385" actId="478"/>
          <ac:picMkLst>
            <pc:docMk/>
            <pc:sldMk cId="1005020832" sldId="310"/>
            <ac:picMk id="3" creationId="{6929ECFF-9A73-40BE-B41F-8295891F98A5}"/>
          </ac:picMkLst>
        </pc:picChg>
        <pc:picChg chg="add mod">
          <ac:chgData name="Roberto" userId="f2c5d9e3-e1cd-491b-8eea-425a4d9cf1c2" providerId="ADAL" clId="{8115069F-B286-4332-9DDE-A050B8E8DE77}" dt="2024-11-10T21:25:23.690" v="388" actId="11530"/>
          <ac:picMkLst>
            <pc:docMk/>
            <pc:sldMk cId="1005020832" sldId="310"/>
            <ac:picMk id="5" creationId="{4436CDA7-B389-4C12-8662-052921A0843C}"/>
          </ac:picMkLst>
        </pc:picChg>
      </pc:sldChg>
      <pc:sldChg chg="add ord">
        <pc:chgData name="Roberto" userId="f2c5d9e3-e1cd-491b-8eea-425a4d9cf1c2" providerId="ADAL" clId="{8115069F-B286-4332-9DDE-A050B8E8DE77}" dt="2024-11-10T21:30:16.326" v="417"/>
        <pc:sldMkLst>
          <pc:docMk/>
          <pc:sldMk cId="2106823935" sldId="311"/>
        </pc:sldMkLst>
      </pc:sldChg>
      <pc:sldChg chg="add">
        <pc:chgData name="Roberto" userId="f2c5d9e3-e1cd-491b-8eea-425a4d9cf1c2" providerId="ADAL" clId="{8115069F-B286-4332-9DDE-A050B8E8DE77}" dt="2024-11-10T21:33:29.647" v="419" actId="2890"/>
        <pc:sldMkLst>
          <pc:docMk/>
          <pc:sldMk cId="3319915888" sldId="312"/>
        </pc:sldMkLst>
      </pc:sldChg>
      <pc:sldChg chg="addSp modSp add mod">
        <pc:chgData name="Roberto" userId="f2c5d9e3-e1cd-491b-8eea-425a4d9cf1c2" providerId="ADAL" clId="{8115069F-B286-4332-9DDE-A050B8E8DE77}" dt="2024-11-11T16:32:40.633" v="964" actId="20577"/>
        <pc:sldMkLst>
          <pc:docMk/>
          <pc:sldMk cId="2190558047" sldId="313"/>
        </pc:sldMkLst>
        <pc:spChg chg="mod">
          <ac:chgData name="Roberto" userId="f2c5d9e3-e1cd-491b-8eea-425a4d9cf1c2" providerId="ADAL" clId="{8115069F-B286-4332-9DDE-A050B8E8DE77}" dt="2024-11-11T16:32:40.633" v="964" actId="20577"/>
          <ac:spMkLst>
            <pc:docMk/>
            <pc:sldMk cId="2190558047" sldId="313"/>
            <ac:spMk id="2" creationId="{4C9899B7-DD7E-4ADC-9274-3973C45BB44D}"/>
          </ac:spMkLst>
        </pc:spChg>
        <pc:spChg chg="add mod">
          <ac:chgData name="Roberto" userId="f2c5d9e3-e1cd-491b-8eea-425a4d9cf1c2" providerId="ADAL" clId="{8115069F-B286-4332-9DDE-A050B8E8DE77}" dt="2024-11-10T21:52:55.109" v="614" actId="207"/>
          <ac:spMkLst>
            <pc:docMk/>
            <pc:sldMk cId="2190558047" sldId="313"/>
            <ac:spMk id="6" creationId="{510D5600-787A-4682-9B2B-C906DA31CD05}"/>
          </ac:spMkLst>
        </pc:spChg>
        <pc:spChg chg="add mod">
          <ac:chgData name="Roberto" userId="f2c5d9e3-e1cd-491b-8eea-425a4d9cf1c2" providerId="ADAL" clId="{8115069F-B286-4332-9DDE-A050B8E8DE77}" dt="2024-11-10T22:00:36.714" v="631" actId="14100"/>
          <ac:spMkLst>
            <pc:docMk/>
            <pc:sldMk cId="2190558047" sldId="313"/>
            <ac:spMk id="7" creationId="{CD554308-AFBC-4B57-AFD1-F09044343844}"/>
          </ac:spMkLst>
        </pc:spChg>
        <pc:spChg chg="mod">
          <ac:chgData name="Roberto" userId="f2c5d9e3-e1cd-491b-8eea-425a4d9cf1c2" providerId="ADAL" clId="{8115069F-B286-4332-9DDE-A050B8E8DE77}" dt="2024-11-10T22:01:57.310" v="637" actId="20577"/>
          <ac:spMkLst>
            <pc:docMk/>
            <pc:sldMk cId="2190558047" sldId="313"/>
            <ac:spMk id="8" creationId="{F37D9BE6-909A-4C7F-BBE0-DD254B394C50}"/>
          </ac:spMkLst>
        </pc:spChg>
      </pc:sldChg>
      <pc:sldChg chg="addSp delSp modSp add mod">
        <pc:chgData name="Roberto" userId="f2c5d9e3-e1cd-491b-8eea-425a4d9cf1c2" providerId="ADAL" clId="{8115069F-B286-4332-9DDE-A050B8E8DE77}" dt="2024-11-11T16:33:08.457" v="978" actId="20577"/>
        <pc:sldMkLst>
          <pc:docMk/>
          <pc:sldMk cId="3631072820" sldId="314"/>
        </pc:sldMkLst>
        <pc:spChg chg="mod">
          <ac:chgData name="Roberto" userId="f2c5d9e3-e1cd-491b-8eea-425a4d9cf1c2" providerId="ADAL" clId="{8115069F-B286-4332-9DDE-A050B8E8DE77}" dt="2024-11-11T16:33:08.457" v="978" actId="20577"/>
          <ac:spMkLst>
            <pc:docMk/>
            <pc:sldMk cId="3631072820" sldId="314"/>
            <ac:spMk id="2" creationId="{4C9899B7-DD7E-4ADC-9274-3973C45BB44D}"/>
          </ac:spMkLst>
        </pc:spChg>
        <pc:spChg chg="del">
          <ac:chgData name="Roberto" userId="f2c5d9e3-e1cd-491b-8eea-425a4d9cf1c2" providerId="ADAL" clId="{8115069F-B286-4332-9DDE-A050B8E8DE77}" dt="2024-11-10T22:02:16.448" v="638" actId="478"/>
          <ac:spMkLst>
            <pc:docMk/>
            <pc:sldMk cId="3631072820" sldId="314"/>
            <ac:spMk id="6" creationId="{510D5600-787A-4682-9B2B-C906DA31CD05}"/>
          </ac:spMkLst>
        </pc:spChg>
        <pc:spChg chg="mod">
          <ac:chgData name="Roberto" userId="f2c5d9e3-e1cd-491b-8eea-425a4d9cf1c2" providerId="ADAL" clId="{8115069F-B286-4332-9DDE-A050B8E8DE77}" dt="2024-11-10T22:41:51.632" v="812" actId="20577"/>
          <ac:spMkLst>
            <pc:docMk/>
            <pc:sldMk cId="3631072820" sldId="314"/>
            <ac:spMk id="7" creationId="{CD554308-AFBC-4B57-AFD1-F09044343844}"/>
          </ac:spMkLst>
        </pc:spChg>
        <pc:spChg chg="mod">
          <ac:chgData name="Roberto" userId="f2c5d9e3-e1cd-491b-8eea-425a4d9cf1c2" providerId="ADAL" clId="{8115069F-B286-4332-9DDE-A050B8E8DE77}" dt="2024-11-10T22:40:51.390" v="807" actId="207"/>
          <ac:spMkLst>
            <pc:docMk/>
            <pc:sldMk cId="3631072820" sldId="314"/>
            <ac:spMk id="8" creationId="{F37D9BE6-909A-4C7F-BBE0-DD254B394C50}"/>
          </ac:spMkLst>
        </pc:spChg>
        <pc:spChg chg="add mod">
          <ac:chgData name="Roberto" userId="f2c5d9e3-e1cd-491b-8eea-425a4d9cf1c2" providerId="ADAL" clId="{8115069F-B286-4332-9DDE-A050B8E8DE77}" dt="2024-11-11T16:32:16.251" v="938" actId="20577"/>
          <ac:spMkLst>
            <pc:docMk/>
            <pc:sldMk cId="3631072820" sldId="314"/>
            <ac:spMk id="9" creationId="{6F13A807-5E2F-4E66-9451-E2359240BCFB}"/>
          </ac:spMkLst>
        </pc:spChg>
        <pc:picChg chg="add mod">
          <ac:chgData name="Roberto" userId="f2c5d9e3-e1cd-491b-8eea-425a4d9cf1c2" providerId="ADAL" clId="{8115069F-B286-4332-9DDE-A050B8E8DE77}" dt="2024-11-10T22:41:38.352" v="811" actId="11530"/>
          <ac:picMkLst>
            <pc:docMk/>
            <pc:sldMk cId="3631072820" sldId="314"/>
            <ac:picMk id="4" creationId="{331DDEE9-93E0-4451-8559-FC00794D88FB}"/>
          </ac:picMkLst>
        </pc:picChg>
        <pc:picChg chg="del">
          <ac:chgData name="Roberto" userId="f2c5d9e3-e1cd-491b-8eea-425a4d9cf1c2" providerId="ADAL" clId="{8115069F-B286-4332-9DDE-A050B8E8DE77}" dt="2024-11-10T22:40:59.912" v="808" actId="478"/>
          <ac:picMkLst>
            <pc:docMk/>
            <pc:sldMk cId="3631072820" sldId="314"/>
            <ac:picMk id="5" creationId="{4D568FF1-E6F5-48FB-89A4-B21759A4A86D}"/>
          </ac:picMkLst>
        </pc:picChg>
      </pc:sldChg>
      <pc:sldChg chg="addSp delSp modSp add mod">
        <pc:chgData name="Roberto" userId="f2c5d9e3-e1cd-491b-8eea-425a4d9cf1c2" providerId="ADAL" clId="{8115069F-B286-4332-9DDE-A050B8E8DE77}" dt="2024-11-11T16:48:57.418" v="1130" actId="1076"/>
        <pc:sldMkLst>
          <pc:docMk/>
          <pc:sldMk cId="204262062" sldId="315"/>
        </pc:sldMkLst>
        <pc:spChg chg="mod">
          <ac:chgData name="Roberto" userId="f2c5d9e3-e1cd-491b-8eea-425a4d9cf1c2" providerId="ADAL" clId="{8115069F-B286-4332-9DDE-A050B8E8DE77}" dt="2024-11-11T16:48:26.559" v="1111" actId="20577"/>
          <ac:spMkLst>
            <pc:docMk/>
            <pc:sldMk cId="204262062" sldId="315"/>
            <ac:spMk id="2" creationId="{4C9899B7-DD7E-4ADC-9274-3973C45BB44D}"/>
          </ac:spMkLst>
        </pc:spChg>
        <pc:spChg chg="del">
          <ac:chgData name="Roberto" userId="f2c5d9e3-e1cd-491b-8eea-425a4d9cf1c2" providerId="ADAL" clId="{8115069F-B286-4332-9DDE-A050B8E8DE77}" dt="2024-11-11T16:33:28.283" v="995" actId="478"/>
          <ac:spMkLst>
            <pc:docMk/>
            <pc:sldMk cId="204262062" sldId="315"/>
            <ac:spMk id="7" creationId="{CD554308-AFBC-4B57-AFD1-F09044343844}"/>
          </ac:spMkLst>
        </pc:spChg>
        <pc:spChg chg="mod">
          <ac:chgData name="Roberto" userId="f2c5d9e3-e1cd-491b-8eea-425a4d9cf1c2" providerId="ADAL" clId="{8115069F-B286-4332-9DDE-A050B8E8DE77}" dt="2024-11-11T16:48:15.023" v="1095" actId="20577"/>
          <ac:spMkLst>
            <pc:docMk/>
            <pc:sldMk cId="204262062" sldId="315"/>
            <ac:spMk id="8" creationId="{F37D9BE6-909A-4C7F-BBE0-DD254B394C50}"/>
          </ac:spMkLst>
        </pc:spChg>
        <pc:spChg chg="mod">
          <ac:chgData name="Roberto" userId="f2c5d9e3-e1cd-491b-8eea-425a4d9cf1c2" providerId="ADAL" clId="{8115069F-B286-4332-9DDE-A050B8E8DE77}" dt="2024-11-11T16:48:57.418" v="1130" actId="1076"/>
          <ac:spMkLst>
            <pc:docMk/>
            <pc:sldMk cId="204262062" sldId="315"/>
            <ac:spMk id="9" creationId="{6F13A807-5E2F-4E66-9451-E2359240BCFB}"/>
          </ac:spMkLst>
        </pc:spChg>
        <pc:picChg chg="del">
          <ac:chgData name="Roberto" userId="f2c5d9e3-e1cd-491b-8eea-425a4d9cf1c2" providerId="ADAL" clId="{8115069F-B286-4332-9DDE-A050B8E8DE77}" dt="2024-11-11T16:47:22.557" v="997" actId="478"/>
          <ac:picMkLst>
            <pc:docMk/>
            <pc:sldMk cId="204262062" sldId="315"/>
            <ac:picMk id="4" creationId="{331DDEE9-93E0-4451-8559-FC00794D88FB}"/>
          </ac:picMkLst>
        </pc:picChg>
        <pc:picChg chg="add mod">
          <ac:chgData name="Roberto" userId="f2c5d9e3-e1cd-491b-8eea-425a4d9cf1c2" providerId="ADAL" clId="{8115069F-B286-4332-9DDE-A050B8E8DE77}" dt="2024-11-11T16:47:37.491" v="1076" actId="11530"/>
          <ac:picMkLst>
            <pc:docMk/>
            <pc:sldMk cId="204262062" sldId="315"/>
            <ac:picMk id="5" creationId="{8268B6C9-8300-449D-87EB-3AD51756E9D4}"/>
          </ac:picMkLst>
        </pc:picChg>
      </pc:sldChg>
      <pc:sldChg chg="addSp delSp modSp add mod">
        <pc:chgData name="Roberto" userId="f2c5d9e3-e1cd-491b-8eea-425a4d9cf1c2" providerId="ADAL" clId="{8115069F-B286-4332-9DDE-A050B8E8DE77}" dt="2024-11-11T17:20:31.166" v="1357" actId="20577"/>
        <pc:sldMkLst>
          <pc:docMk/>
          <pc:sldMk cId="1555001414" sldId="316"/>
        </pc:sldMkLst>
        <pc:spChg chg="mod">
          <ac:chgData name="Roberto" userId="f2c5d9e3-e1cd-491b-8eea-425a4d9cf1c2" providerId="ADAL" clId="{8115069F-B286-4332-9DDE-A050B8E8DE77}" dt="2024-11-11T17:01:36.126" v="1234" actId="20577"/>
          <ac:spMkLst>
            <pc:docMk/>
            <pc:sldMk cId="1555001414" sldId="316"/>
            <ac:spMk id="2" creationId="{4C9899B7-DD7E-4ADC-9274-3973C45BB44D}"/>
          </ac:spMkLst>
        </pc:spChg>
        <pc:spChg chg="mod">
          <ac:chgData name="Roberto" userId="f2c5d9e3-e1cd-491b-8eea-425a4d9cf1c2" providerId="ADAL" clId="{8115069F-B286-4332-9DDE-A050B8E8DE77}" dt="2024-11-11T17:19:46.720" v="1261" actId="1076"/>
          <ac:spMkLst>
            <pc:docMk/>
            <pc:sldMk cId="1555001414" sldId="316"/>
            <ac:spMk id="8" creationId="{F37D9BE6-909A-4C7F-BBE0-DD254B394C50}"/>
          </ac:spMkLst>
        </pc:spChg>
        <pc:spChg chg="mod">
          <ac:chgData name="Roberto" userId="f2c5d9e3-e1cd-491b-8eea-425a4d9cf1c2" providerId="ADAL" clId="{8115069F-B286-4332-9DDE-A050B8E8DE77}" dt="2024-11-11T17:20:31.166" v="1357" actId="20577"/>
          <ac:spMkLst>
            <pc:docMk/>
            <pc:sldMk cId="1555001414" sldId="316"/>
            <ac:spMk id="9" creationId="{6F13A807-5E2F-4E66-9451-E2359240BCFB}"/>
          </ac:spMkLst>
        </pc:spChg>
        <pc:picChg chg="add mod">
          <ac:chgData name="Roberto" userId="f2c5d9e3-e1cd-491b-8eea-425a4d9cf1c2" providerId="ADAL" clId="{8115069F-B286-4332-9DDE-A050B8E8DE77}" dt="2024-11-11T16:59:51.418" v="1163" actId="11530"/>
          <ac:picMkLst>
            <pc:docMk/>
            <pc:sldMk cId="1555001414" sldId="316"/>
            <ac:picMk id="4" creationId="{A6E15E12-E6C6-41D1-AD17-370DE7B67BCC}"/>
          </ac:picMkLst>
        </pc:picChg>
        <pc:picChg chg="del">
          <ac:chgData name="Roberto" userId="f2c5d9e3-e1cd-491b-8eea-425a4d9cf1c2" providerId="ADAL" clId="{8115069F-B286-4332-9DDE-A050B8E8DE77}" dt="2024-11-11T16:59:42.218" v="1160" actId="478"/>
          <ac:picMkLst>
            <pc:docMk/>
            <pc:sldMk cId="1555001414" sldId="316"/>
            <ac:picMk id="5" creationId="{8268B6C9-8300-449D-87EB-3AD51756E9D4}"/>
          </ac:picMkLst>
        </pc:picChg>
      </pc:sldChg>
      <pc:sldChg chg="add ord">
        <pc:chgData name="Roberto" userId="f2c5d9e3-e1cd-491b-8eea-425a4d9cf1c2" providerId="ADAL" clId="{8115069F-B286-4332-9DDE-A050B8E8DE77}" dt="2024-11-11T17:21:13.128" v="1371"/>
        <pc:sldMkLst>
          <pc:docMk/>
          <pc:sldMk cId="2242534746" sldId="31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00552-7EA9-48A3-A2A3-DD2812251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FF1E36-6700-4F11-A72A-05E91186B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8ABA0C-ED6E-4D37-B36E-E88E6596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08/01/2025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32E4B9-5C82-41E4-BD4F-5E9A4F50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4B6859-8BBC-4E35-8868-C127A1BA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10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F01D6-EA26-4224-81A1-14E1C125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CDF924-340E-4261-9C94-EF56A1D6E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0CA007-66CF-4BF6-8254-C8550841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08/01/2025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040C9A-F5D8-4F5D-AF16-DF3CBC15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FC0118-5DC9-4A46-8588-9E4D6F85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44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025895-9F50-4FB9-9DE1-1999D2A2C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9FE1D1-64D3-4E83-8335-D90C275DA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244D8B-F4F4-477B-B2AC-E41D2763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08/01/2025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6FE715-7E10-4E35-8922-000C3A8F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8B8C8B-44B0-4CB2-95F5-87DD546B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62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0499D-D86F-41A8-B6F1-413EDA61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46F8C4-DC82-4AB3-AF27-736A14C69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CB0ABB-B94B-45A3-B4A2-634C9F3C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08/01/2025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46F7F-F439-465C-A1E5-9DBC1A12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F8DFCC-B8CD-41DD-910D-63A05E3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12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83711-092C-45A6-A230-00F077C8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CF84CF-23EF-4010-B988-ABFFDDF51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14FD5F-99B7-4CA0-9132-7695F6C2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08/01/2025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BE643B-E22F-4CFE-B226-040C0E03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481A32-517C-4AB9-B005-BF4823C8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AD5A2-04BF-401C-8C95-8DFDC1FD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D345A8-E664-451C-9FEC-4373470F2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106246-68B4-4658-B24B-85071C5F5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7CCA39-10D0-48A0-8FBF-DBC78CC8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08/01/2025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4E6707-44A8-406B-BF40-2D0B04C1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EBC047-C85A-410F-BEB9-ACC713C3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55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3EC5E-D716-4AE6-BCB8-7B43A8635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119B10-4DE9-441F-8E6D-3F2C99373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F955A5-2756-4801-9801-13FE17D7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A7F7C2-D351-443B-9D62-7DFF02021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115961-9EF9-4AB1-B219-1662144D9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CCDA16-9EB6-44EB-823C-D666B68D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08/01/2025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F4D4B96-B743-4BEA-B459-DD635D37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E8FF4C5-3089-47B2-AEAD-D47DCECE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98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12E27-3A4C-49AD-B420-FC27F1CE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3E3B5A-C631-49D7-88D3-23C5B031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08/01/2025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CAD55E8-A51B-4B6A-AC17-1A9AA59B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6BB92D-7252-4FB6-B1C6-C415DE41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33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A225C0-252D-4A81-98A9-D52C9A33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08/01/2025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6FC64C-437C-43B5-AADB-605E6114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7245BB-8406-444D-A45B-BB666ABB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90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03975-2CFD-46A0-B29D-3CA34694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09E360-8CFE-4E8A-8B75-07CEED17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AB1DD8-0A4C-4E33-B806-0918ADDBD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A08880-41DF-477E-A62A-8622BB95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08/01/2025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09EC07-8560-4218-B508-2072BF6D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C332C1-5A5F-46F4-8F72-20B87710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19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3EE0B-A0B1-4985-AB5E-9D5D478E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C899B0-DE78-49C0-B569-C8AD34570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8FC6F5-7C83-4EB9-85B2-F12E36B3D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EAF636-FFA9-4AF2-81C9-05F1D310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08/01/2025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0B1CDE-3DD5-4BA8-8576-A682B6385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62E5EF-E9F0-401F-A414-18E20485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35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CEAC1F1-5308-4DE2-8521-9CA2B1BA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697041-DB18-4314-9A4C-B71673110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A85574-CB84-41CC-94DD-C00B9D172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0F5CF-E930-4AE3-B9A8-AEA5052269DE}" type="datetimeFigureOut">
              <a:rPr lang="pt-BR" smtClean="0"/>
              <a:t>08/01/2025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48567C-D0C4-4F45-B519-8D5FB7F35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43BEE6-EFC4-44F6-9CC1-766DD2651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-321200650,&quot;Placement&quot;:&quot;Footer&quot;,&quot;Top&quot;:519.343,&quot;Left&quot;:454.655182,&quot;SlideWidth&quot;:960,&quot;SlideHeight&quot;:540}">
            <a:extLst>
              <a:ext uri="{FF2B5EF4-FFF2-40B4-BE49-F238E27FC236}">
                <a16:creationId xmlns:a16="http://schemas.microsoft.com/office/drawing/2014/main" id="{3A50F151-A86E-4CD9-9D33-5422203A9E67}"/>
              </a:ext>
            </a:extLst>
          </p:cNvPr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68028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act-native-picker/pick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B27B9C-9F2E-4F6A-9070-34F37719F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pt-BR" sz="4800">
                <a:solidFill>
                  <a:srgbClr val="FFFFFF"/>
                </a:solidFill>
              </a:rPr>
              <a:t>REACT </a:t>
            </a:r>
            <a:r>
              <a:rPr lang="pt-BR" sz="4800" dirty="0">
                <a:solidFill>
                  <a:srgbClr val="FFFFFF"/>
                </a:solidFill>
              </a:rPr>
              <a:t>NATIVE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25DC42-9387-494C-806E-173A08A96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pt-BR" sz="3600" dirty="0">
                <a:solidFill>
                  <a:srgbClr val="FFFFFF"/>
                </a:solidFill>
              </a:rPr>
              <a:t>Componentes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033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9037184" cy="819150"/>
          </a:xfrm>
        </p:spPr>
        <p:txBody>
          <a:bodyPr>
            <a:normAutofit/>
          </a:bodyPr>
          <a:lstStyle/>
          <a:p>
            <a:r>
              <a:rPr lang="pt-BR" sz="4000" dirty="0"/>
              <a:t>Melhorando as </a:t>
            </a:r>
            <a:r>
              <a:rPr lang="pt-BR" sz="4000" dirty="0" err="1"/>
              <a:t>info</a:t>
            </a:r>
            <a:r>
              <a:rPr lang="pt-BR" sz="4000" dirty="0"/>
              <a:t> da tela...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7D9BE6-909A-4C7F-BBE0-DD254B394C50}"/>
              </a:ext>
            </a:extLst>
          </p:cNvPr>
          <p:cNvSpPr txBox="1"/>
          <p:nvPr/>
        </p:nvSpPr>
        <p:spPr>
          <a:xfrm>
            <a:off x="372825" y="590794"/>
            <a:ext cx="8664360" cy="65556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US" sz="120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en-US" sz="12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US" sz="120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r>
              <a:rPr lang="en-US" sz="12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en-US" sz="12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US" sz="1200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en-US" sz="120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pizza</a:t>
            </a:r>
            <a:r>
              <a:rPr lang="en-US" sz="1200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20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pizzas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'Calabresa'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valor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59.00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},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200" b="1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Muzzarela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valor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34.00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},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'Portuguesa'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valor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69.00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},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'4 Queijos'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valor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55.00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},</a:t>
            </a:r>
          </a:p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]</a:t>
            </a:r>
          </a:p>
          <a:p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};</a:t>
            </a:r>
          </a:p>
          <a:p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  <a:endParaRPr lang="pt-BR" sz="1200" b="1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render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pt-BR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pizzasItem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pizzas</a:t>
            </a:r>
            <a:r>
              <a:rPr lang="pt-BR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((</a:t>
            </a:r>
            <a:r>
              <a:rPr lang="pt-BR" sz="1200" b="1" dirty="0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v, k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=&gt; 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2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Picker.Item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={</a:t>
            </a:r>
            <a:r>
              <a:rPr lang="pt-BR" sz="1200" b="1" dirty="0" err="1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.key</a:t>
            </a:r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={</a:t>
            </a:r>
            <a:r>
              <a:rPr lang="pt-BR" sz="1200" b="1" dirty="0" err="1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.key</a:t>
            </a:r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={</a:t>
            </a:r>
            <a:r>
              <a:rPr lang="pt-BR" sz="1200" b="1" dirty="0" err="1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.nome</a:t>
            </a:r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</a:p>
          <a:p>
            <a:endParaRPr lang="pt-BR" sz="1200" b="1" dirty="0">
              <a:effectLst/>
              <a:latin typeface="Consolas" panose="020B0609020204030204" pitchFamily="49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Menu Pizza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Picker</a:t>
            </a:r>
            <a:endParaRPr lang="pt-BR" sz="1200" b="1" dirty="0">
              <a:solidFill>
                <a:srgbClr val="4EC9B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selectedValue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pizza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pt-BR" sz="1200" b="1" dirty="0">
                <a:solidFill>
                  <a:srgbClr val="9CD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onValueChange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itemValue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itemIndex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setState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pizza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itemValue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&gt;</a:t>
            </a:r>
          </a:p>
          <a:p>
            <a:r>
              <a:rPr lang="pt-BR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     </a:t>
            </a:r>
            <a:r>
              <a:rPr lang="pt-BR" sz="1200" b="1" dirty="0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pizzasItem</a:t>
            </a:r>
            <a:r>
              <a:rPr lang="pt-BR" sz="1200" b="1" dirty="0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Picker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pizzas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Voce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escolheu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pizzas</a:t>
            </a:r>
            <a:r>
              <a:rPr lang="pt-BR" sz="12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pizza</a:t>
            </a:r>
            <a:r>
              <a:rPr lang="pt-BR" sz="12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pizzas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R$ 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pizzas</a:t>
            </a:r>
            <a:r>
              <a:rPr lang="pt-BR" sz="12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pizza</a:t>
            </a:r>
            <a:r>
              <a:rPr lang="pt-BR" sz="12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valor</a:t>
            </a:r>
            <a:r>
              <a:rPr lang="pt-BR" sz="1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toFixed</a:t>
            </a:r>
            <a:r>
              <a:rPr lang="pt-BR" sz="1200" b="1" dirty="0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(2)}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);</a:t>
            </a:r>
          </a:p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46A196C-2085-4F05-A2BD-01CE0D9393EA}"/>
              </a:ext>
            </a:extLst>
          </p:cNvPr>
          <p:cNvSpPr/>
          <p:nvPr/>
        </p:nvSpPr>
        <p:spPr>
          <a:xfrm>
            <a:off x="731961" y="5721317"/>
            <a:ext cx="6783264" cy="46040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AC47A66-70A4-4CBC-A80E-DC584D0D2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803" y="144495"/>
            <a:ext cx="2949196" cy="6569009"/>
          </a:xfrm>
          <a:prstGeom prst="round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EC43DC8-8BBE-4264-81EA-D13FE3F43CFD}"/>
              </a:ext>
            </a:extLst>
          </p:cNvPr>
          <p:cNvSpPr txBox="1"/>
          <p:nvPr/>
        </p:nvSpPr>
        <p:spPr>
          <a:xfrm rot="20900680">
            <a:off x="6621899" y="4299582"/>
            <a:ext cx="3294302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rgbClr val="C00000"/>
                </a:solidFill>
              </a:rPr>
              <a:t>this.state.pizzas</a:t>
            </a:r>
            <a:r>
              <a:rPr lang="pt-BR" sz="1600" dirty="0">
                <a:solidFill>
                  <a:srgbClr val="C00000"/>
                </a:solidFill>
              </a:rPr>
              <a:t> </a:t>
            </a:r>
            <a:r>
              <a:rPr lang="pt-BR" sz="1600" dirty="0"/>
              <a:t>é o </a:t>
            </a:r>
            <a:r>
              <a:rPr lang="pt-BR" sz="1600" dirty="0" err="1"/>
              <a:t>array</a:t>
            </a:r>
            <a:r>
              <a:rPr lang="pt-BR" sz="1600" dirty="0"/>
              <a:t> e </a:t>
            </a:r>
            <a:r>
              <a:rPr lang="pt-BR" sz="1600" dirty="0" err="1">
                <a:solidFill>
                  <a:srgbClr val="C00000"/>
                </a:solidFill>
              </a:rPr>
              <a:t>this.state.pizza</a:t>
            </a:r>
            <a:r>
              <a:rPr lang="pt-BR" sz="1600" dirty="0">
                <a:solidFill>
                  <a:srgbClr val="C00000"/>
                </a:solidFill>
              </a:rPr>
              <a:t> </a:t>
            </a:r>
            <a:r>
              <a:rPr lang="pt-BR" sz="1600" dirty="0"/>
              <a:t>é a posição selecionada</a:t>
            </a:r>
          </a:p>
          <a:p>
            <a:r>
              <a:rPr lang="pt-BR" sz="1600" dirty="0" err="1">
                <a:solidFill>
                  <a:srgbClr val="7030A0"/>
                </a:solidFill>
              </a:rPr>
              <a:t>toFixed</a:t>
            </a:r>
            <a:r>
              <a:rPr lang="pt-BR" sz="1600" dirty="0">
                <a:solidFill>
                  <a:srgbClr val="7030A0"/>
                </a:solidFill>
              </a:rPr>
              <a:t>(2) coloca 2 casas decimais </a:t>
            </a:r>
          </a:p>
        </p:txBody>
      </p:sp>
    </p:spTree>
    <p:extLst>
      <p:ext uri="{BB962C8B-B14F-4D97-AF65-F5344CB8AC3E}">
        <p14:creationId xmlns:p14="http://schemas.microsoft.com/office/powerpoint/2010/main" val="3310516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B27B9C-9F2E-4F6A-9070-34F37719F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pt-BR" sz="4800">
                <a:solidFill>
                  <a:srgbClr val="FFFFFF"/>
                </a:solidFill>
              </a:rPr>
              <a:t>REACT </a:t>
            </a:r>
            <a:r>
              <a:rPr lang="pt-BR" sz="4800" dirty="0">
                <a:solidFill>
                  <a:srgbClr val="FFFFFF"/>
                </a:solidFill>
              </a:rPr>
              <a:t>NATIVE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25DC42-9387-494C-806E-173A08A96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pt-BR" sz="3600" dirty="0">
                <a:solidFill>
                  <a:srgbClr val="FFFFFF"/>
                </a:solidFill>
              </a:rPr>
              <a:t>Componentes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253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664D49-6B6E-4DF3-846D-A8C80EAE4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 err="1">
                <a:solidFill>
                  <a:srgbClr val="FFFFFF"/>
                </a:solidFill>
              </a:rPr>
              <a:t>Picker</a:t>
            </a:r>
            <a:endParaRPr lang="pt-BR" sz="48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F6BC5E-FE6D-4B71-BE58-54E0DA514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endParaRPr lang="pt-BR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68BC55-F96F-4E26-9298-1695CA0A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59" y="2208411"/>
            <a:ext cx="3737164" cy="24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2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80CFF-1D51-4D10-AA77-35BC4701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Picker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52BC2D-D2DF-43B9-AC8E-1A0271D7F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54150"/>
            <a:ext cx="5410200" cy="1974850"/>
          </a:xfrm>
        </p:spPr>
        <p:txBody>
          <a:bodyPr>
            <a:normAutofit/>
          </a:bodyPr>
          <a:lstStyle/>
          <a:p>
            <a:r>
              <a:rPr lang="pt-BR" dirty="0"/>
              <a:t>O componente </a:t>
            </a:r>
            <a:r>
              <a:rPr lang="pt-BR" dirty="0" err="1">
                <a:solidFill>
                  <a:srgbClr val="C00000"/>
                </a:solidFill>
              </a:rPr>
              <a:t>Picker</a:t>
            </a:r>
            <a:r>
              <a:rPr lang="pt-BR" dirty="0"/>
              <a:t> permite que os usuários selecionem uma opção em uma </a:t>
            </a:r>
            <a:r>
              <a:rPr lang="pt-BR" dirty="0">
                <a:solidFill>
                  <a:srgbClr val="C00000"/>
                </a:solidFill>
              </a:rPr>
              <a:t>lista suspensa</a:t>
            </a:r>
            <a:r>
              <a:rPr lang="pt-BR" dirty="0"/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B89B39-162E-4882-82CC-C9BD14A79164}"/>
              </a:ext>
            </a:extLst>
          </p:cNvPr>
          <p:cNvSpPr txBox="1"/>
          <p:nvPr/>
        </p:nvSpPr>
        <p:spPr>
          <a:xfrm>
            <a:off x="6981825" y="1525955"/>
            <a:ext cx="4448175" cy="163121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&lt;Picker&gt;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&lt;</a:t>
            </a:r>
            <a:r>
              <a:rPr lang="en-US" sz="2000" dirty="0" err="1">
                <a:solidFill>
                  <a:srgbClr val="0070C0"/>
                </a:solidFill>
              </a:rPr>
              <a:t>Picker.Item</a:t>
            </a:r>
            <a:r>
              <a:rPr lang="en-US" sz="2000" dirty="0">
                <a:solidFill>
                  <a:srgbClr val="0070C0"/>
                </a:solidFill>
              </a:rPr>
              <a:t> /&gt;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&lt;</a:t>
            </a:r>
            <a:r>
              <a:rPr lang="en-US" sz="2000" dirty="0" err="1">
                <a:solidFill>
                  <a:srgbClr val="0070C0"/>
                </a:solidFill>
              </a:rPr>
              <a:t>Picker.Item</a:t>
            </a:r>
            <a:r>
              <a:rPr lang="en-US" sz="2000" dirty="0">
                <a:solidFill>
                  <a:srgbClr val="0070C0"/>
                </a:solidFill>
              </a:rPr>
              <a:t> /&gt;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&lt;</a:t>
            </a:r>
            <a:r>
              <a:rPr lang="en-US" sz="2000" dirty="0" err="1">
                <a:solidFill>
                  <a:srgbClr val="0070C0"/>
                </a:solidFill>
              </a:rPr>
              <a:t>Picker.Item</a:t>
            </a:r>
            <a:r>
              <a:rPr lang="en-US" sz="2000" dirty="0">
                <a:solidFill>
                  <a:srgbClr val="0070C0"/>
                </a:solidFill>
              </a:rPr>
              <a:t> /&gt;</a:t>
            </a:r>
          </a:p>
          <a:p>
            <a:r>
              <a:rPr lang="en-US" sz="2000" dirty="0">
                <a:solidFill>
                  <a:srgbClr val="0070C0"/>
                </a:solidFill>
              </a:rPr>
              <a:t>&lt;/Picker&gt;</a:t>
            </a:r>
            <a:endParaRPr lang="pt-BR" sz="2000" dirty="0">
              <a:solidFill>
                <a:srgbClr val="0070C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3EFA59C-1FE5-4F77-9E58-8CA7025721CC}"/>
              </a:ext>
            </a:extLst>
          </p:cNvPr>
          <p:cNvSpPr txBox="1"/>
          <p:nvPr/>
        </p:nvSpPr>
        <p:spPr>
          <a:xfrm>
            <a:off x="561975" y="3558005"/>
            <a:ext cx="10934700" cy="286232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chemeClr val="tx1"/>
                </a:solidFill>
              </a:rPr>
              <a:t>Props</a:t>
            </a:r>
            <a:r>
              <a:rPr lang="pt-BR" b="1" dirty="0">
                <a:solidFill>
                  <a:schemeClr val="tx1"/>
                </a:solidFill>
              </a:rPr>
              <a:t> no </a:t>
            </a:r>
            <a:r>
              <a:rPr lang="pt-BR" b="1" dirty="0" err="1">
                <a:solidFill>
                  <a:schemeClr val="tx1"/>
                </a:solidFill>
              </a:rPr>
              <a:t>Picker</a:t>
            </a:r>
            <a:r>
              <a:rPr lang="pt-BR" b="1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chemeClr val="tx1"/>
                </a:solidFill>
              </a:rPr>
              <a:t>enabled</a:t>
            </a:r>
            <a:r>
              <a:rPr lang="pt-BR" dirty="0">
                <a:solidFill>
                  <a:schemeClr val="tx1"/>
                </a:solidFill>
              </a:rPr>
              <a:t>: Se for falso, o usuário não poderá fazer uma seleção.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chemeClr val="tx1"/>
                </a:solidFill>
              </a:rPr>
              <a:t>itemStyle</a:t>
            </a:r>
            <a:r>
              <a:rPr lang="pt-BR" dirty="0">
                <a:solidFill>
                  <a:schemeClr val="tx1"/>
                </a:solidFill>
              </a:rPr>
              <a:t>: É usado para estilizar o rótulo do item.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chemeClr val="tx1"/>
                </a:solidFill>
              </a:rPr>
              <a:t>mode</a:t>
            </a:r>
            <a:r>
              <a:rPr lang="pt-BR" dirty="0">
                <a:solidFill>
                  <a:schemeClr val="tx1"/>
                </a:solidFill>
              </a:rPr>
              <a:t>: Decide como os itens selecionados serão exibidos e está disponível apenas na plataforma Android.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chemeClr val="tx1"/>
                </a:solidFill>
              </a:rPr>
              <a:t>onValueChange</a:t>
            </a:r>
            <a:r>
              <a:rPr lang="pt-BR" dirty="0">
                <a:solidFill>
                  <a:schemeClr val="tx1"/>
                </a:solidFill>
              </a:rPr>
              <a:t>: É uma função de retorno de chamada quando o item é selecionado e recebe dois argumentos: o primeiro é o valor alterado e o segundo é o índice do item.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tx1"/>
                </a:solidFill>
              </a:rPr>
              <a:t>prompt</a:t>
            </a:r>
            <a:r>
              <a:rPr lang="pt-BR" dirty="0">
                <a:solidFill>
                  <a:schemeClr val="tx1"/>
                </a:solidFill>
              </a:rPr>
              <a:t>: É exibido como um título da caixa de diálogo e está disponível apenas na plataforma Android.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chemeClr val="tx1"/>
                </a:solidFill>
              </a:rPr>
              <a:t>selectedValue</a:t>
            </a:r>
            <a:r>
              <a:rPr lang="pt-BR" dirty="0">
                <a:solidFill>
                  <a:schemeClr val="tx1"/>
                </a:solidFill>
              </a:rPr>
              <a:t>: Mostra o valor selecionado.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tx1"/>
                </a:solidFill>
              </a:rPr>
              <a:t>style</a:t>
            </a:r>
            <a:r>
              <a:rPr lang="pt-BR" dirty="0">
                <a:solidFill>
                  <a:schemeClr val="tx1"/>
                </a:solidFill>
              </a:rPr>
              <a:t>: Basicamente estiliza o seletor.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chemeClr val="tx1"/>
                </a:solidFill>
              </a:rPr>
              <a:t>testID</a:t>
            </a:r>
            <a:r>
              <a:rPr lang="pt-BR" dirty="0">
                <a:solidFill>
                  <a:schemeClr val="tx1"/>
                </a:solidFill>
              </a:rPr>
              <a:t>: É usado para localizar esta visualização em testes de ponta a ponta.</a:t>
            </a:r>
          </a:p>
        </p:txBody>
      </p:sp>
    </p:spTree>
    <p:extLst>
      <p:ext uri="{BB962C8B-B14F-4D97-AF65-F5344CB8AC3E}">
        <p14:creationId xmlns:p14="http://schemas.microsoft.com/office/powerpoint/2010/main" val="377413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3FFCD-91E8-4F26-8C13-A422AA242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14288"/>
            <a:ext cx="10515600" cy="1325563"/>
          </a:xfrm>
        </p:spPr>
        <p:txBody>
          <a:bodyPr/>
          <a:lstStyle/>
          <a:p>
            <a:r>
              <a:rPr lang="pt-BR" dirty="0"/>
              <a:t>Usando o </a:t>
            </a:r>
            <a:r>
              <a:rPr lang="pt-BR" dirty="0" err="1"/>
              <a:t>Picker</a:t>
            </a:r>
            <a:br>
              <a:rPr lang="pt-BR" dirty="0"/>
            </a:br>
            <a:r>
              <a:rPr lang="pt-BR" dirty="0"/>
              <a:t>Exemplo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477E23A-28FA-45E8-98EA-C5459B48747D}"/>
              </a:ext>
            </a:extLst>
          </p:cNvPr>
          <p:cNvSpPr txBox="1"/>
          <p:nvPr/>
        </p:nvSpPr>
        <p:spPr>
          <a:xfrm>
            <a:off x="790574" y="1900238"/>
            <a:ext cx="9077325" cy="22467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C00000"/>
                </a:solidFill>
              </a:rPr>
              <a:t>&lt;</a:t>
            </a:r>
            <a:r>
              <a:rPr lang="pt-BR" sz="2000" dirty="0" err="1">
                <a:solidFill>
                  <a:srgbClr val="C00000"/>
                </a:solidFill>
              </a:rPr>
              <a:t>Picker</a:t>
            </a:r>
            <a:endParaRPr lang="pt-BR" sz="2000" dirty="0">
              <a:solidFill>
                <a:srgbClr val="C00000"/>
              </a:solidFill>
            </a:endParaRPr>
          </a:p>
          <a:p>
            <a:r>
              <a:rPr lang="pt-BR" sz="2000" dirty="0"/>
              <a:t>  </a:t>
            </a:r>
            <a:r>
              <a:rPr lang="pt-BR" sz="2000" dirty="0" err="1">
                <a:solidFill>
                  <a:schemeClr val="accent4">
                    <a:lumMod val="50000"/>
                  </a:schemeClr>
                </a:solidFill>
              </a:rPr>
              <a:t>selectedValue</a:t>
            </a:r>
            <a:r>
              <a:rPr lang="pt-BR" sz="2000" dirty="0"/>
              <a:t>={</a:t>
            </a:r>
            <a:r>
              <a:rPr lang="pt-BR" sz="2000" dirty="0" err="1"/>
              <a:t>selectedLanguage</a:t>
            </a:r>
            <a:r>
              <a:rPr lang="pt-BR" sz="2000" dirty="0"/>
              <a:t>}</a:t>
            </a:r>
          </a:p>
          <a:p>
            <a:r>
              <a:rPr lang="pt-BR" sz="2000" dirty="0"/>
              <a:t> </a:t>
            </a:r>
            <a:r>
              <a:rPr lang="pt-BR" sz="20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accent4">
                    <a:lumMod val="50000"/>
                  </a:schemeClr>
                </a:solidFill>
              </a:rPr>
              <a:t>onValueChange</a:t>
            </a:r>
            <a:r>
              <a:rPr lang="pt-BR" sz="2000" dirty="0"/>
              <a:t>={(</a:t>
            </a:r>
            <a:r>
              <a:rPr lang="pt-BR" sz="2000" dirty="0" err="1"/>
              <a:t>itemValue</a:t>
            </a:r>
            <a:r>
              <a:rPr lang="pt-BR" sz="2000" dirty="0"/>
              <a:t>, </a:t>
            </a:r>
            <a:r>
              <a:rPr lang="pt-BR" sz="2000" dirty="0" err="1"/>
              <a:t>itemIndex</a:t>
            </a:r>
            <a:r>
              <a:rPr lang="pt-BR" sz="2000" dirty="0"/>
              <a:t>) =&gt; </a:t>
            </a:r>
            <a:r>
              <a:rPr lang="pt-BR" sz="2000" dirty="0" err="1"/>
              <a:t>setSelectedLanguage</a:t>
            </a:r>
            <a:r>
              <a:rPr lang="pt-BR" sz="2000" dirty="0"/>
              <a:t>(</a:t>
            </a:r>
            <a:r>
              <a:rPr lang="pt-BR" sz="2000" dirty="0" err="1"/>
              <a:t>itemValue</a:t>
            </a:r>
            <a:r>
              <a:rPr lang="pt-BR" sz="2000" dirty="0"/>
              <a:t>)</a:t>
            </a:r>
          </a:p>
          <a:p>
            <a:r>
              <a:rPr lang="pt-BR" sz="2000" dirty="0"/>
              <a:t>  }</a:t>
            </a:r>
            <a:r>
              <a:rPr lang="pt-BR" sz="2000" dirty="0">
                <a:solidFill>
                  <a:srgbClr val="C00000"/>
                </a:solidFill>
              </a:rPr>
              <a:t>&gt;</a:t>
            </a:r>
          </a:p>
          <a:p>
            <a:r>
              <a:rPr lang="pt-BR" sz="2000" dirty="0"/>
              <a:t>  &lt;</a:t>
            </a:r>
            <a:r>
              <a:rPr lang="pt-BR" sz="2000" dirty="0" err="1">
                <a:solidFill>
                  <a:srgbClr val="C00000"/>
                </a:solidFill>
              </a:rPr>
              <a:t>Picker.Item</a:t>
            </a:r>
            <a:r>
              <a:rPr lang="pt-BR" sz="2000" dirty="0">
                <a:solidFill>
                  <a:srgbClr val="C00000"/>
                </a:solidFill>
              </a:rPr>
              <a:t> </a:t>
            </a:r>
            <a:r>
              <a:rPr lang="pt-BR" sz="2000" dirty="0" err="1">
                <a:solidFill>
                  <a:schemeClr val="accent4">
                    <a:lumMod val="50000"/>
                  </a:schemeClr>
                </a:solidFill>
              </a:rPr>
              <a:t>label</a:t>
            </a:r>
            <a:r>
              <a:rPr lang="pt-BR" sz="2000" dirty="0"/>
              <a:t>="Java" </a:t>
            </a:r>
            <a:r>
              <a:rPr lang="pt-BR" sz="2000" dirty="0" err="1">
                <a:solidFill>
                  <a:schemeClr val="accent4">
                    <a:lumMod val="50000"/>
                  </a:schemeClr>
                </a:solidFill>
              </a:rPr>
              <a:t>value</a:t>
            </a:r>
            <a:r>
              <a:rPr lang="pt-BR" sz="2000" dirty="0"/>
              <a:t>="</a:t>
            </a:r>
            <a:r>
              <a:rPr lang="pt-BR" sz="2000" dirty="0" err="1"/>
              <a:t>java</a:t>
            </a:r>
            <a:r>
              <a:rPr lang="pt-BR" sz="2000" dirty="0"/>
              <a:t>" /&gt;</a:t>
            </a:r>
          </a:p>
          <a:p>
            <a:r>
              <a:rPr lang="pt-BR" sz="2000" dirty="0"/>
              <a:t>  &lt;</a:t>
            </a:r>
            <a:r>
              <a:rPr lang="pt-BR" sz="2000" dirty="0" err="1">
                <a:solidFill>
                  <a:srgbClr val="C00000"/>
                </a:solidFill>
              </a:rPr>
              <a:t>Picker.Item</a:t>
            </a:r>
            <a:r>
              <a:rPr lang="pt-BR" sz="2000" dirty="0">
                <a:solidFill>
                  <a:srgbClr val="C00000"/>
                </a:solidFill>
              </a:rPr>
              <a:t> </a:t>
            </a:r>
            <a:r>
              <a:rPr lang="pt-BR" sz="2000" dirty="0" err="1">
                <a:solidFill>
                  <a:schemeClr val="accent4">
                    <a:lumMod val="50000"/>
                  </a:schemeClr>
                </a:solidFill>
              </a:rPr>
              <a:t>label</a:t>
            </a:r>
            <a:r>
              <a:rPr lang="pt-BR" sz="2000" dirty="0"/>
              <a:t>="</a:t>
            </a:r>
            <a:r>
              <a:rPr lang="pt-BR" sz="2000" dirty="0" err="1"/>
              <a:t>JavaScript</a:t>
            </a:r>
            <a:r>
              <a:rPr lang="pt-BR" sz="2000" dirty="0"/>
              <a:t>" </a:t>
            </a:r>
            <a:r>
              <a:rPr lang="pt-BR" sz="2000" dirty="0" err="1">
                <a:solidFill>
                  <a:schemeClr val="accent4">
                    <a:lumMod val="50000"/>
                  </a:schemeClr>
                </a:solidFill>
              </a:rPr>
              <a:t>value</a:t>
            </a:r>
            <a:r>
              <a:rPr lang="pt-BR" sz="2000" dirty="0"/>
              <a:t>="</a:t>
            </a:r>
            <a:r>
              <a:rPr lang="pt-BR" sz="2000" dirty="0" err="1"/>
              <a:t>js</a:t>
            </a:r>
            <a:r>
              <a:rPr lang="pt-BR" sz="2000" dirty="0"/>
              <a:t>" /&gt;</a:t>
            </a:r>
          </a:p>
          <a:p>
            <a:r>
              <a:rPr lang="pt-BR" sz="2000" dirty="0">
                <a:solidFill>
                  <a:srgbClr val="C00000"/>
                </a:solidFill>
              </a:rPr>
              <a:t>&lt;/</a:t>
            </a:r>
            <a:r>
              <a:rPr lang="pt-BR" sz="2000" dirty="0" err="1">
                <a:solidFill>
                  <a:srgbClr val="C00000"/>
                </a:solidFill>
              </a:rPr>
              <a:t>Picker</a:t>
            </a:r>
            <a:r>
              <a:rPr lang="pt-BR" sz="2000" dirty="0">
                <a:solidFill>
                  <a:srgbClr val="C0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76142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D17840-9BC2-42EE-8FBC-10E466FC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609600"/>
            <a:ext cx="4177491" cy="1330839"/>
          </a:xfrm>
        </p:spPr>
        <p:txBody>
          <a:bodyPr>
            <a:normAutofit/>
          </a:bodyPr>
          <a:lstStyle/>
          <a:p>
            <a:r>
              <a:rPr lang="pt-BR" sz="3400" dirty="0"/>
              <a:t>Instalando o componente “</a:t>
            </a:r>
            <a:r>
              <a:rPr lang="pt-BR" sz="3400" dirty="0" err="1"/>
              <a:t>Picker</a:t>
            </a:r>
            <a:r>
              <a:rPr lang="pt-BR" sz="3400" dirty="0"/>
              <a:t>”</a:t>
            </a:r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13B534A-1160-4617-BF55-9F3D8F4C8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875" y="283001"/>
            <a:ext cx="6742725" cy="645616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19DB38-71C3-420F-A976-3DA73FD9B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194102"/>
            <a:ext cx="5791200" cy="3908586"/>
          </a:xfrm>
        </p:spPr>
        <p:txBody>
          <a:bodyPr>
            <a:normAutofit fontScale="92500"/>
          </a:bodyPr>
          <a:lstStyle/>
          <a:p>
            <a:r>
              <a:rPr lang="pt-BR" sz="2400" dirty="0"/>
              <a:t>Para instalar o componente “</a:t>
            </a:r>
            <a:r>
              <a:rPr lang="pt-BR" sz="2400" dirty="0" err="1"/>
              <a:t>Picker</a:t>
            </a:r>
            <a:r>
              <a:rPr lang="pt-BR" sz="2400" dirty="0"/>
              <a:t>”, entre no link </a:t>
            </a:r>
          </a:p>
          <a:p>
            <a:pPr marL="0" indent="0">
              <a:buNone/>
            </a:pPr>
            <a:r>
              <a:rPr lang="pt-BR" sz="2400" dirty="0">
                <a:hlinkClick r:id="rId3"/>
              </a:rPr>
              <a:t>https://github.com/react-native-picker/picker</a:t>
            </a: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Executar o comando:</a:t>
            </a:r>
          </a:p>
          <a:p>
            <a:pPr marL="0" indent="0">
              <a:buNone/>
            </a:pPr>
            <a:r>
              <a:rPr lang="nb-NO" sz="2400" b="1" dirty="0">
                <a:solidFill>
                  <a:srgbClr val="0070C0"/>
                </a:solidFill>
              </a:rPr>
              <a:t>npm install @react-native-picker/picker</a:t>
            </a:r>
          </a:p>
          <a:p>
            <a:pPr marL="0" indent="0">
              <a:buNone/>
            </a:pPr>
            <a:endParaRPr lang="nb-NO" sz="2400" b="1" dirty="0">
              <a:solidFill>
                <a:srgbClr val="0070C0"/>
              </a:solidFill>
            </a:endParaRPr>
          </a:p>
          <a:p>
            <a:r>
              <a:rPr lang="nb-NO" sz="2400" dirty="0"/>
              <a:t>Para usar no seu app insira a linha </a:t>
            </a:r>
          </a:p>
          <a:p>
            <a:pPr marL="0" indent="0">
              <a:buNone/>
            </a:pPr>
            <a:r>
              <a:rPr lang="en-US" sz="2200" dirty="0"/>
              <a:t>i</a:t>
            </a:r>
            <a:r>
              <a:rPr lang="en-US" sz="2200" b="1" dirty="0">
                <a:solidFill>
                  <a:srgbClr val="0070C0"/>
                </a:solidFill>
              </a:rPr>
              <a:t>mport {Picker} from '@react-native-picker/picker';</a:t>
            </a:r>
            <a:endParaRPr lang="pt-BR" sz="22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8931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9037184" cy="819150"/>
          </a:xfrm>
        </p:spPr>
        <p:txBody>
          <a:bodyPr>
            <a:normAutofit/>
          </a:bodyPr>
          <a:lstStyle/>
          <a:p>
            <a:r>
              <a:rPr lang="pt-BR" sz="4000" dirty="0"/>
              <a:t>Começando com a seguinte </a:t>
            </a:r>
            <a:r>
              <a:rPr lang="pt-BR" sz="4000" dirty="0" err="1"/>
              <a:t>view</a:t>
            </a:r>
            <a:r>
              <a:rPr lang="pt-BR" sz="4000" dirty="0"/>
              <a:t> estática...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A179AAC-7556-4B89-8639-AF0180A20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184" y="0"/>
            <a:ext cx="3154816" cy="6858000"/>
          </a:xfrm>
          <a:prstGeom prst="round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AB38D99-F7B1-47C9-AD3A-84A9489C035C}"/>
              </a:ext>
            </a:extLst>
          </p:cNvPr>
          <p:cNvSpPr txBox="1"/>
          <p:nvPr/>
        </p:nvSpPr>
        <p:spPr>
          <a:xfrm rot="20900680">
            <a:off x="5329064" y="864906"/>
            <a:ext cx="2338139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Criando uma </a:t>
            </a:r>
            <a:r>
              <a:rPr lang="pt-BR" dirty="0" err="1"/>
              <a:t>view</a:t>
            </a:r>
            <a:r>
              <a:rPr lang="pt-BR" dirty="0"/>
              <a:t> estática para estudarmos o novo componente</a:t>
            </a:r>
            <a:endParaRPr lang="pt-BR" dirty="0">
              <a:solidFill>
                <a:srgbClr val="C00000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2BE96EE-A05E-4BF2-BAA4-A806E3155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184" y="0"/>
            <a:ext cx="3169380" cy="6858000"/>
          </a:xfrm>
          <a:prstGeom prst="round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970F516-3A97-4118-9F6B-1C464A5A116A}"/>
              </a:ext>
            </a:extLst>
          </p:cNvPr>
          <p:cNvSpPr txBox="1"/>
          <p:nvPr/>
        </p:nvSpPr>
        <p:spPr>
          <a:xfrm>
            <a:off x="101029" y="581025"/>
            <a:ext cx="8835127" cy="63709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{ 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  <a:r>
              <a:rPr lang="pt-BR" sz="12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sz="1200" b="1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12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  <a:r>
              <a:rPr lang="pt-BR" sz="12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sz="1200" b="1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react-native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b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render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Menu Pizza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pizzas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Voce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escolheu: </a:t>
            </a:r>
            <a:r>
              <a:rPr lang="pt-BR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Calaberesa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pizzas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R$ 60,00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);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b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pt-BR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2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  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flex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</a:p>
          <a:p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marginTop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40 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</a:p>
          <a:p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},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2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textAlign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"center"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fontSize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,</a:t>
            </a:r>
          </a:p>
          <a:p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200" b="1" dirty="0" err="1">
                <a:solidFill>
                  <a:srgbClr val="9CD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fontWeight</a:t>
            </a:r>
            <a:r>
              <a:rPr lang="pt-BR" sz="1200" b="0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bold</a:t>
            </a:r>
            <a:r>
              <a:rPr lang="pt-BR" sz="12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pt-BR" sz="1200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},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2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pizzas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textAlign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"center"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fontSize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marginTop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</a:p>
          <a:p>
            <a:r>
              <a:rPr lang="pt-BR" sz="12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9795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9037184" cy="819150"/>
          </a:xfrm>
        </p:spPr>
        <p:txBody>
          <a:bodyPr>
            <a:normAutofit/>
          </a:bodyPr>
          <a:lstStyle/>
          <a:p>
            <a:r>
              <a:rPr lang="pt-BR" sz="4000" dirty="0"/>
              <a:t>Continuando ...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7D9BE6-909A-4C7F-BBE0-DD254B394C50}"/>
              </a:ext>
            </a:extLst>
          </p:cNvPr>
          <p:cNvSpPr txBox="1"/>
          <p:nvPr/>
        </p:nvSpPr>
        <p:spPr>
          <a:xfrm>
            <a:off x="101029" y="581025"/>
            <a:ext cx="7804721" cy="54784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{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14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react-native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r>
              <a:rPr lang="en-US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Picker</a:t>
            </a:r>
            <a:r>
              <a:rPr lang="en-US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n-US" sz="1400" b="1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'@react-native-picker/picker'</a:t>
            </a:r>
            <a:r>
              <a:rPr lang="en-US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render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Menu Pizza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Picker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Picker.Item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"Calabresa"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Picker.Item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Muzzarela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Picker.Item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"Portuguesa"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Picker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pizzas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Voce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escolheu: 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Calaberesa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pizzas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R$ 60,00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B38D99-F7B1-47C9-AD3A-84A9489C035C}"/>
              </a:ext>
            </a:extLst>
          </p:cNvPr>
          <p:cNvSpPr txBox="1"/>
          <p:nvPr/>
        </p:nvSpPr>
        <p:spPr>
          <a:xfrm rot="20900680">
            <a:off x="5329064" y="864907"/>
            <a:ext cx="2338139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Criando o componente “</a:t>
            </a:r>
            <a:r>
              <a:rPr lang="pt-BR" dirty="0" err="1">
                <a:solidFill>
                  <a:srgbClr val="C00000"/>
                </a:solidFill>
              </a:rPr>
              <a:t>Picker</a:t>
            </a:r>
            <a:r>
              <a:rPr lang="pt-BR" dirty="0"/>
              <a:t>” e os elementos da lista “</a:t>
            </a:r>
            <a:r>
              <a:rPr lang="pt-BR" dirty="0" err="1">
                <a:solidFill>
                  <a:srgbClr val="C00000"/>
                </a:solidFill>
              </a:rPr>
              <a:t>Picker.item</a:t>
            </a:r>
            <a:r>
              <a:rPr lang="pt-BR" dirty="0"/>
              <a:t>”&gt;</a:t>
            </a:r>
            <a:endParaRPr lang="pt-BR" dirty="0">
              <a:solidFill>
                <a:srgbClr val="C00000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8A7D282-E011-43E7-8A3F-53D226E06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334" y="0"/>
            <a:ext cx="3188665" cy="6858000"/>
          </a:xfrm>
          <a:prstGeom prst="round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949DFB9-D0D2-43EE-954D-0AA58F23B1CF}"/>
              </a:ext>
            </a:extLst>
          </p:cNvPr>
          <p:cNvSpPr txBox="1"/>
          <p:nvPr/>
        </p:nvSpPr>
        <p:spPr>
          <a:xfrm rot="20900680">
            <a:off x="5462014" y="2476676"/>
            <a:ext cx="3158278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Key</a:t>
            </a:r>
            <a:r>
              <a:rPr lang="pt-BR" dirty="0">
                <a:solidFill>
                  <a:schemeClr val="tx1"/>
                </a:solidFill>
              </a:rPr>
              <a:t>= valor único na lista</a:t>
            </a:r>
          </a:p>
          <a:p>
            <a:r>
              <a:rPr lang="pt-BR" dirty="0" err="1">
                <a:solidFill>
                  <a:srgbClr val="0070C0"/>
                </a:solidFill>
              </a:rPr>
              <a:t>Value</a:t>
            </a:r>
            <a:r>
              <a:rPr lang="pt-BR" dirty="0">
                <a:solidFill>
                  <a:schemeClr val="tx1"/>
                </a:solidFill>
              </a:rPr>
              <a:t>: valor associado ao item</a:t>
            </a:r>
          </a:p>
          <a:p>
            <a:r>
              <a:rPr lang="pt-BR" dirty="0" err="1">
                <a:solidFill>
                  <a:srgbClr val="0070C0"/>
                </a:solidFill>
              </a:rPr>
              <a:t>Label</a:t>
            </a:r>
            <a:r>
              <a:rPr lang="pt-BR" dirty="0">
                <a:solidFill>
                  <a:schemeClr val="tx1"/>
                </a:solidFill>
              </a:rPr>
              <a:t>: texto do item</a:t>
            </a:r>
          </a:p>
        </p:txBody>
      </p:sp>
    </p:spTree>
    <p:extLst>
      <p:ext uri="{BB962C8B-B14F-4D97-AF65-F5344CB8AC3E}">
        <p14:creationId xmlns:p14="http://schemas.microsoft.com/office/powerpoint/2010/main" val="403230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9037184" cy="819150"/>
          </a:xfrm>
        </p:spPr>
        <p:txBody>
          <a:bodyPr>
            <a:normAutofit/>
          </a:bodyPr>
          <a:lstStyle/>
          <a:p>
            <a:r>
              <a:rPr lang="pt-BR" sz="4000" dirty="0"/>
              <a:t>Criando os </a:t>
            </a:r>
            <a:r>
              <a:rPr lang="pt-BR" sz="4000" dirty="0" err="1"/>
              <a:t>states</a:t>
            </a:r>
            <a:r>
              <a:rPr lang="pt-BR" sz="4000" dirty="0"/>
              <a:t> ...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7D9BE6-909A-4C7F-BBE0-DD254B394C50}"/>
              </a:ext>
            </a:extLst>
          </p:cNvPr>
          <p:cNvSpPr txBox="1"/>
          <p:nvPr/>
        </p:nvSpPr>
        <p:spPr>
          <a:xfrm>
            <a:off x="5067300" y="151179"/>
            <a:ext cx="6829425" cy="65556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endParaRPr lang="pt-BR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US" sz="140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en-US" sz="14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4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US" sz="140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r>
              <a:rPr lang="en-US" sz="14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en-US" sz="14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4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US" sz="1400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en-US" sz="14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4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en-US" sz="140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pizza</a:t>
            </a:r>
            <a:r>
              <a:rPr lang="en-US" sz="1400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4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};</a:t>
            </a:r>
          </a:p>
          <a:p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render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Menu Pizza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Picker</a:t>
            </a:r>
            <a:endParaRPr lang="pt-BR" sz="1400" b="1" dirty="0">
              <a:solidFill>
                <a:srgbClr val="4EC9B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selectedValue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pizza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Picker.Item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"Calabresa"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Picker.Item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Muzzarela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Picker.Item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"Portuguesa"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Picker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pizzas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Voce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escolheu: Calabresa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pizzas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R$ 60,00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B38D99-F7B1-47C9-AD3A-84A9489C035C}"/>
              </a:ext>
            </a:extLst>
          </p:cNvPr>
          <p:cNvSpPr txBox="1"/>
          <p:nvPr/>
        </p:nvSpPr>
        <p:spPr>
          <a:xfrm rot="20900680">
            <a:off x="7662358" y="791521"/>
            <a:ext cx="3294302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/>
              <a:t>Criando o </a:t>
            </a:r>
            <a:r>
              <a:rPr lang="pt-BR" sz="1600" dirty="0" err="1"/>
              <a:t>state</a:t>
            </a:r>
            <a:r>
              <a:rPr lang="pt-BR" sz="1600" dirty="0"/>
              <a:t> “</a:t>
            </a:r>
            <a:r>
              <a:rPr lang="pt-BR" sz="1600" dirty="0">
                <a:solidFill>
                  <a:srgbClr val="C00000"/>
                </a:solidFill>
              </a:rPr>
              <a:t>pizza</a:t>
            </a:r>
            <a:r>
              <a:rPr lang="pt-BR" sz="1600" dirty="0"/>
              <a:t>” e colocando o valor “</a:t>
            </a:r>
            <a:r>
              <a:rPr lang="pt-BR" sz="1600" dirty="0">
                <a:solidFill>
                  <a:srgbClr val="00B050"/>
                </a:solidFill>
              </a:rPr>
              <a:t>0</a:t>
            </a:r>
            <a:r>
              <a:rPr lang="pt-BR" sz="1600" dirty="0"/>
              <a:t>” para apresentar a primeiro item como default na </a:t>
            </a:r>
            <a:r>
              <a:rPr lang="pt-BR" sz="1600" dirty="0" err="1"/>
              <a:t>props</a:t>
            </a:r>
            <a:r>
              <a:rPr lang="pt-BR" sz="1600" dirty="0"/>
              <a:t> do </a:t>
            </a:r>
            <a:r>
              <a:rPr lang="pt-BR" sz="1600" dirty="0" err="1"/>
              <a:t>Picker</a:t>
            </a:r>
            <a:r>
              <a:rPr lang="pt-BR" sz="1600" dirty="0"/>
              <a:t> “</a:t>
            </a:r>
            <a:r>
              <a:rPr lang="pt-BR" sz="1600" dirty="0" err="1">
                <a:solidFill>
                  <a:srgbClr val="C00000"/>
                </a:solidFill>
              </a:rPr>
              <a:t>selectedValue</a:t>
            </a:r>
            <a:r>
              <a:rPr lang="pt-BR" sz="1600" dirty="0"/>
              <a:t>”</a:t>
            </a:r>
            <a:endParaRPr lang="pt-BR" sz="1600" dirty="0">
              <a:solidFill>
                <a:srgbClr val="C00000"/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B235DBFC-84F2-4A88-8F97-96E4931E97A3}"/>
              </a:ext>
            </a:extLst>
          </p:cNvPr>
          <p:cNvSpPr/>
          <p:nvPr/>
        </p:nvSpPr>
        <p:spPr>
          <a:xfrm>
            <a:off x="5838093" y="3376123"/>
            <a:ext cx="2954215" cy="31664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AC28D23-545D-463F-8636-35E3E8F5B67F}"/>
              </a:ext>
            </a:extLst>
          </p:cNvPr>
          <p:cNvSpPr/>
          <p:nvPr/>
        </p:nvSpPr>
        <p:spPr>
          <a:xfrm>
            <a:off x="5146432" y="1016049"/>
            <a:ext cx="1676399" cy="68086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09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9037184" cy="819150"/>
          </a:xfrm>
        </p:spPr>
        <p:txBody>
          <a:bodyPr>
            <a:normAutofit/>
          </a:bodyPr>
          <a:lstStyle/>
          <a:p>
            <a:r>
              <a:rPr lang="pt-BR" sz="4000" dirty="0"/>
              <a:t>Renderizando dinamicamente a lista...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7D9BE6-909A-4C7F-BBE0-DD254B394C50}"/>
              </a:ext>
            </a:extLst>
          </p:cNvPr>
          <p:cNvSpPr txBox="1"/>
          <p:nvPr/>
        </p:nvSpPr>
        <p:spPr>
          <a:xfrm>
            <a:off x="372825" y="590794"/>
            <a:ext cx="6829425" cy="65556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2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US" sz="120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en-US" sz="12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US" sz="120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r>
              <a:rPr lang="en-US" sz="12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en-US" sz="12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2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US" sz="1200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en-US" sz="120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pizza</a:t>
            </a:r>
            <a:r>
              <a:rPr lang="en-US" sz="1200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20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pizzas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'Calabresa'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valor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59.00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},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200" b="1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Muzzarela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valor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34.00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},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'Portuguesa'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valor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69.00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},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'4 Queijos'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valor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55.00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},</a:t>
            </a:r>
          </a:p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]</a:t>
            </a:r>
          </a:p>
          <a:p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};</a:t>
            </a:r>
          </a:p>
          <a:p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  <a:endParaRPr lang="pt-BR" sz="1200" b="1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render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pizzasItem</a:t>
            </a:r>
            <a:r>
              <a:rPr lang="pt-BR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2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12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pizzas</a:t>
            </a:r>
            <a:r>
              <a:rPr lang="pt-BR" sz="12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1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pt-BR" sz="1200" b="1" dirty="0">
                <a:effectLst/>
                <a:latin typeface="Consolas" panose="020B0609020204030204" pitchFamily="49" charset="0"/>
              </a:rPr>
              <a:t>((</a:t>
            </a:r>
            <a:r>
              <a:rPr lang="pt-BR" sz="12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v, k</a:t>
            </a:r>
            <a:r>
              <a:rPr lang="pt-BR" sz="1200" b="1" dirty="0">
                <a:effectLst/>
                <a:latin typeface="Consolas" panose="020B0609020204030204" pitchFamily="49" charset="0"/>
              </a:rPr>
              <a:t>) =&gt; 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2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1" dirty="0">
                <a:effectLst/>
                <a:latin typeface="Consolas" panose="020B0609020204030204" pitchFamily="49" charset="0"/>
              </a:rPr>
              <a:t>&lt;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Picker.Item</a:t>
            </a:r>
            <a:r>
              <a:rPr lang="pt-BR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pt-BR" sz="12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pt-BR" sz="1200" b="1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.key</a:t>
            </a:r>
            <a:r>
              <a:rPr lang="pt-BR" sz="12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sz="12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pt-BR" sz="1200" b="1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.key</a:t>
            </a:r>
            <a:r>
              <a:rPr lang="pt-BR" sz="12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12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pt-BR" sz="1200" b="1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.nome</a:t>
            </a:r>
            <a:r>
              <a:rPr lang="pt-BR" sz="12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sz="1200" b="1" dirty="0">
                <a:effectLst/>
                <a:latin typeface="Consolas" panose="020B0609020204030204" pitchFamily="49" charset="0"/>
              </a:rPr>
              <a:t>/&gt;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1" dirty="0">
                <a:effectLst/>
                <a:latin typeface="Consolas" panose="020B0609020204030204" pitchFamily="49" charset="0"/>
              </a:rPr>
              <a:t>});</a:t>
            </a:r>
          </a:p>
          <a:p>
            <a:endParaRPr lang="pt-BR" sz="1200" b="1" dirty="0">
              <a:effectLst/>
              <a:latin typeface="Consolas" panose="020B0609020204030204" pitchFamily="49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Menu Pizza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Picker</a:t>
            </a:r>
            <a:endParaRPr lang="pt-BR" sz="1200" b="1" dirty="0">
              <a:solidFill>
                <a:srgbClr val="4EC9B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selectedValue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pizza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pt-BR" sz="1200" b="1" dirty="0">
                <a:solidFill>
                  <a:srgbClr val="9CDC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onValueChange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itemValue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itemIndex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setState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pizza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itemValue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&gt;</a:t>
            </a:r>
          </a:p>
          <a:p>
            <a:r>
              <a:rPr lang="pt-BR" sz="12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     </a:t>
            </a:r>
            <a:r>
              <a:rPr lang="pt-BR" sz="1200" b="1" dirty="0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pizzasItem</a:t>
            </a:r>
            <a:r>
              <a:rPr lang="pt-BR" sz="1200" b="1" dirty="0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Picker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pizzas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20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Voce</a:t>
            </a:r>
            <a:r>
              <a:rPr lang="pt-BR" sz="120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escolheu: Calabresa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pizzas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20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R$ 60,00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);</a:t>
            </a:r>
          </a:p>
          <a:p>
            <a:r>
              <a:rPr lang="pt-BR" sz="12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r>
              <a:rPr lang="pt-BR" sz="12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B38D99-F7B1-47C9-AD3A-84A9489C035C}"/>
              </a:ext>
            </a:extLst>
          </p:cNvPr>
          <p:cNvSpPr txBox="1"/>
          <p:nvPr/>
        </p:nvSpPr>
        <p:spPr>
          <a:xfrm rot="20900680">
            <a:off x="4766112" y="1108063"/>
            <a:ext cx="3294302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/>
              <a:t>Criando o </a:t>
            </a:r>
            <a:r>
              <a:rPr lang="pt-BR" sz="1600" dirty="0" err="1"/>
              <a:t>state</a:t>
            </a:r>
            <a:r>
              <a:rPr lang="pt-BR" sz="1600" dirty="0"/>
              <a:t> “</a:t>
            </a:r>
            <a:r>
              <a:rPr lang="pt-BR" sz="1600" dirty="0">
                <a:solidFill>
                  <a:srgbClr val="C00000"/>
                </a:solidFill>
              </a:rPr>
              <a:t>pizzas</a:t>
            </a:r>
            <a:r>
              <a:rPr lang="pt-BR" sz="1600" dirty="0"/>
              <a:t>” como uma lista e associando valores Key, nome e valor</a:t>
            </a:r>
            <a:endParaRPr lang="pt-BR" sz="1600" dirty="0">
              <a:solidFill>
                <a:srgbClr val="C00000"/>
              </a:solidFill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5768DA0-E167-420D-ABF6-4C1CF768F732}"/>
              </a:ext>
            </a:extLst>
          </p:cNvPr>
          <p:cNvSpPr/>
          <p:nvPr/>
        </p:nvSpPr>
        <p:spPr>
          <a:xfrm>
            <a:off x="662355" y="1523561"/>
            <a:ext cx="3412912" cy="120205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46A196C-2085-4F05-A2BD-01CE0D9393EA}"/>
              </a:ext>
            </a:extLst>
          </p:cNvPr>
          <p:cNvSpPr/>
          <p:nvPr/>
        </p:nvSpPr>
        <p:spPr>
          <a:xfrm>
            <a:off x="779586" y="5334439"/>
            <a:ext cx="3412912" cy="23197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F3306D4-5975-4E7A-82B2-8B133BDD3422}"/>
              </a:ext>
            </a:extLst>
          </p:cNvPr>
          <p:cNvSpPr/>
          <p:nvPr/>
        </p:nvSpPr>
        <p:spPr>
          <a:xfrm>
            <a:off x="697903" y="3200400"/>
            <a:ext cx="5790819" cy="66821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EC43DC8-8BBE-4264-81EA-D13FE3F43CFD}"/>
              </a:ext>
            </a:extLst>
          </p:cNvPr>
          <p:cNvSpPr txBox="1"/>
          <p:nvPr/>
        </p:nvSpPr>
        <p:spPr>
          <a:xfrm rot="20900680">
            <a:off x="5729335" y="5158037"/>
            <a:ext cx="3294302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/>
              <a:t>Chamando (ou criando dinamicamente) os </a:t>
            </a:r>
            <a:r>
              <a:rPr lang="pt-BR" sz="1600" dirty="0" err="1">
                <a:solidFill>
                  <a:srgbClr val="7030A0"/>
                </a:solidFill>
              </a:rPr>
              <a:t>Picker.items</a:t>
            </a:r>
            <a:endParaRPr lang="pt-BR" sz="1600" dirty="0">
              <a:solidFill>
                <a:srgbClr val="7030A0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4D59B7D-C05E-482B-8D70-71F4140B4701}"/>
              </a:ext>
            </a:extLst>
          </p:cNvPr>
          <p:cNvSpPr txBox="1"/>
          <p:nvPr/>
        </p:nvSpPr>
        <p:spPr>
          <a:xfrm rot="20900680">
            <a:off x="6723569" y="2823808"/>
            <a:ext cx="2289709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/>
              <a:t>Função que cria os </a:t>
            </a:r>
            <a:r>
              <a:rPr lang="pt-BR" sz="1600" dirty="0" err="1">
                <a:solidFill>
                  <a:srgbClr val="7030A0"/>
                </a:solidFill>
              </a:rPr>
              <a:t>Picker.items</a:t>
            </a:r>
            <a:r>
              <a:rPr lang="pt-BR" sz="1600" dirty="0">
                <a:solidFill>
                  <a:srgbClr val="7030A0"/>
                </a:solidFill>
              </a:rPr>
              <a:t>, e retorna todos valores da lista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57AC529-42CE-43AC-8ACC-9740E7A291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69"/>
          <a:stretch/>
        </p:blipFill>
        <p:spPr>
          <a:xfrm>
            <a:off x="9082940" y="129254"/>
            <a:ext cx="3010166" cy="659949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6778071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7861</TotalTime>
  <Words>1490</Words>
  <Application>Microsoft Office PowerPoint</Application>
  <PresentationFormat>Widescreen</PresentationFormat>
  <Paragraphs>200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Tema do Office</vt:lpstr>
      <vt:lpstr>REACT NATIVE</vt:lpstr>
      <vt:lpstr>Picker</vt:lpstr>
      <vt:lpstr>Picker</vt:lpstr>
      <vt:lpstr>Usando o Picker Exemplo</vt:lpstr>
      <vt:lpstr>Instalando o componente “Picker”</vt:lpstr>
      <vt:lpstr>Começando com a seguinte view estática...</vt:lpstr>
      <vt:lpstr>Continuando ...</vt:lpstr>
      <vt:lpstr>Criando os states ...</vt:lpstr>
      <vt:lpstr>Renderizando dinamicamente a lista...</vt:lpstr>
      <vt:lpstr>Melhorando as info da tela...</vt:lpstr>
      <vt:lpstr>REACT NATIVE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Básica</dc:title>
  <dc:creator>Roberto Harkovsky da Cunha</dc:creator>
  <cp:lastModifiedBy>Roberto Harkovsky da Cunha</cp:lastModifiedBy>
  <cp:revision>1</cp:revision>
  <dcterms:created xsi:type="dcterms:W3CDTF">2024-09-13T19:40:27Z</dcterms:created>
  <dcterms:modified xsi:type="dcterms:W3CDTF">2025-01-08T18:55:44Z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etDate">
    <vt:lpwstr>2024-09-13T20:02:23Z</vt:lpwstr>
  </property>
  <property fmtid="{D5CDD505-2E9C-101B-9397-08002B2CF9AE}" pid="4" name="MSIP_Label_22deaceb-9851-4663-bccf-596767454be3_Method">
    <vt:lpwstr>Standard</vt:lpwstr>
  </property>
  <property fmtid="{D5CDD505-2E9C-101B-9397-08002B2CF9AE}" pid="5" name="MSIP_Label_22deaceb-9851-4663-bccf-596767454be3_Name">
    <vt:lpwstr>22deaceb-9851-4663-bccf-596767454be3</vt:lpwstr>
  </property>
  <property fmtid="{D5CDD505-2E9C-101B-9397-08002B2CF9AE}" pid="6" name="MSIP_Label_22deaceb-9851-4663-bccf-596767454be3_SiteId">
    <vt:lpwstr>809f94a6-0477-4390-b86e-eab14c5493a7</vt:lpwstr>
  </property>
  <property fmtid="{D5CDD505-2E9C-101B-9397-08002B2CF9AE}" pid="7" name="MSIP_Label_22deaceb-9851-4663-bccf-596767454be3_ActionId">
    <vt:lpwstr>d8683a05-ba10-4ee7-8ada-f2bc05d46085</vt:lpwstr>
  </property>
  <property fmtid="{D5CDD505-2E9C-101B-9397-08002B2CF9AE}" pid="8" name="MSIP_Label_22deaceb-9851-4663-bccf-596767454be3_ContentBits">
    <vt:lpwstr>2</vt:lpwstr>
  </property>
</Properties>
</file>