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311" r:id="rId3"/>
    <p:sldId id="323" r:id="rId4"/>
    <p:sldId id="320" r:id="rId5"/>
    <p:sldId id="319" r:id="rId6"/>
    <p:sldId id="274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1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3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45418-5F43-474E-8CA7-3E4330F56EF3}" v="26" dt="2025-01-09T20:55:20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" userId="f2c5d9e3-e1cd-491b-8eea-425a4d9cf1c2" providerId="ADAL" clId="{64E42559-D2E7-4784-8A97-BFC248477843}"/>
    <pc:docChg chg="undo custSel addSld modSld sldOrd">
      <pc:chgData name="Roberto" userId="f2c5d9e3-e1cd-491b-8eea-425a4d9cf1c2" providerId="ADAL" clId="{64E42559-D2E7-4784-8A97-BFC248477843}" dt="2024-09-13T22:51:36.944" v="1492" actId="403"/>
      <pc:docMkLst>
        <pc:docMk/>
      </pc:docMkLst>
    </pc:docChg>
  </pc:docChgLst>
  <pc:docChgLst>
    <pc:chgData name="Roberto" userId="f2c5d9e3-e1cd-491b-8eea-425a4d9cf1c2" providerId="ADAL" clId="{B309E2CD-C4E6-41C7-9A98-FD0D4A4154AD}"/>
    <pc:docChg chg="undo custSel addSld delSld modSld sldOrd">
      <pc:chgData name="Roberto" userId="f2c5d9e3-e1cd-491b-8eea-425a4d9cf1c2" providerId="ADAL" clId="{B309E2CD-C4E6-41C7-9A98-FD0D4A4154AD}" dt="2024-11-02T15:33:48.613" v="1792" actId="6549"/>
      <pc:docMkLst>
        <pc:docMk/>
      </pc:docMkLst>
      <pc:sldChg chg="modSp mod">
        <pc:chgData name="Roberto" userId="f2c5d9e3-e1cd-491b-8eea-425a4d9cf1c2" providerId="ADAL" clId="{B309E2CD-C4E6-41C7-9A98-FD0D4A4154AD}" dt="2024-11-02T15:33:48.613" v="1792" actId="6549"/>
        <pc:sldMkLst>
          <pc:docMk/>
          <pc:sldMk cId="2810335309" sldId="269"/>
        </pc:sldMkLst>
        <pc:spChg chg="mod">
          <ac:chgData name="Roberto" userId="f2c5d9e3-e1cd-491b-8eea-425a4d9cf1c2" providerId="ADAL" clId="{B309E2CD-C4E6-41C7-9A98-FD0D4A4154AD}" dt="2024-11-02T15:33:48.613" v="1792" actId="6549"/>
          <ac:spMkLst>
            <pc:docMk/>
            <pc:sldMk cId="2810335309" sldId="269"/>
            <ac:spMk id="2" creationId="{AAB27B9C-9F2E-4F6A-9070-34F37719F824}"/>
          </ac:spMkLst>
        </pc:spChg>
        <pc:spChg chg="mod">
          <ac:chgData name="Roberto" userId="f2c5d9e3-e1cd-491b-8eea-425a4d9cf1c2" providerId="ADAL" clId="{B309E2CD-C4E6-41C7-9A98-FD0D4A4154AD}" dt="2024-10-29T21:25:01.908" v="908" actId="20577"/>
          <ac:spMkLst>
            <pc:docMk/>
            <pc:sldMk cId="2810335309" sldId="269"/>
            <ac:spMk id="3" creationId="{F125DC42-9387-494C-806E-173A08A96FDB}"/>
          </ac:spMkLst>
        </pc:spChg>
      </pc:sldChg>
      <pc:sldChg chg="addSp delSp modSp mod">
        <pc:chgData name="Roberto" userId="f2c5d9e3-e1cd-491b-8eea-425a4d9cf1c2" providerId="ADAL" clId="{B309E2CD-C4E6-41C7-9A98-FD0D4A4154AD}" dt="2024-10-29T19:14:19.799" v="53" actId="11530"/>
        <pc:sldMkLst>
          <pc:docMk/>
          <pc:sldMk cId="2397959521" sldId="274"/>
        </pc:sldMkLst>
        <pc:spChg chg="mod">
          <ac:chgData name="Roberto" userId="f2c5d9e3-e1cd-491b-8eea-425a4d9cf1c2" providerId="ADAL" clId="{B309E2CD-C4E6-41C7-9A98-FD0D4A4154AD}" dt="2024-10-29T18:31:08.781" v="48" actId="20577"/>
          <ac:spMkLst>
            <pc:docMk/>
            <pc:sldMk cId="2397959521" sldId="274"/>
            <ac:spMk id="2" creationId="{4C9899B7-DD7E-4ADC-9274-3973C45BB44D}"/>
          </ac:spMkLst>
        </pc:spChg>
        <pc:spChg chg="del">
          <ac:chgData name="Roberto" userId="f2c5d9e3-e1cd-491b-8eea-425a4d9cf1c2" providerId="ADAL" clId="{B309E2CD-C4E6-41C7-9A98-FD0D4A4154AD}" dt="2024-10-29T18:31:12.137" v="49" actId="478"/>
          <ac:spMkLst>
            <pc:docMk/>
            <pc:sldMk cId="2397959521" sldId="274"/>
            <ac:spMk id="6" creationId="{CC6BBE68-1E88-4EA6-9F39-CE16305F6F5A}"/>
          </ac:spMkLst>
        </pc:spChg>
        <pc:spChg chg="mod">
          <ac:chgData name="Roberto" userId="f2c5d9e3-e1cd-491b-8eea-425a4d9cf1c2" providerId="ADAL" clId="{B309E2CD-C4E6-41C7-9A98-FD0D4A4154AD}" dt="2024-10-29T18:30:56.511" v="19" actId="6549"/>
          <ac:spMkLst>
            <pc:docMk/>
            <pc:sldMk cId="2397959521" sldId="274"/>
            <ac:spMk id="8" creationId="{F37D9BE6-909A-4C7F-BBE0-DD254B394C50}"/>
          </ac:spMkLst>
        </pc:spChg>
        <pc:picChg chg="del">
          <ac:chgData name="Roberto" userId="f2c5d9e3-e1cd-491b-8eea-425a4d9cf1c2" providerId="ADAL" clId="{B309E2CD-C4E6-41C7-9A98-FD0D4A4154AD}" dt="2024-10-29T19:13:21.765" v="50" actId="478"/>
          <ac:picMkLst>
            <pc:docMk/>
            <pc:sldMk cId="2397959521" sldId="274"/>
            <ac:picMk id="4" creationId="{9509F0EF-F825-487D-BDF2-DB12FB9D16A5}"/>
          </ac:picMkLst>
        </pc:picChg>
        <pc:picChg chg="add mod">
          <ac:chgData name="Roberto" userId="f2c5d9e3-e1cd-491b-8eea-425a4d9cf1c2" providerId="ADAL" clId="{B309E2CD-C4E6-41C7-9A98-FD0D4A4154AD}" dt="2024-10-29T19:14:19.799" v="53" actId="11530"/>
          <ac:picMkLst>
            <pc:docMk/>
            <pc:sldMk cId="2397959521" sldId="274"/>
            <ac:picMk id="5" creationId="{4D568FF1-E6F5-48FB-89A4-B21759A4A86D}"/>
          </ac:picMkLst>
        </pc:picChg>
      </pc:sldChg>
      <pc:sldChg chg="add">
        <pc:chgData name="Roberto" userId="f2c5d9e3-e1cd-491b-8eea-425a4d9cf1c2" providerId="ADAL" clId="{B309E2CD-C4E6-41C7-9A98-FD0D4A4154AD}" dt="2024-10-29T21:24:23.419" v="868" actId="2890"/>
        <pc:sldMkLst>
          <pc:docMk/>
          <pc:sldMk cId="959290743" sldId="299"/>
        </pc:sldMkLst>
      </pc:sldChg>
    </pc:docChg>
  </pc:docChgLst>
  <pc:docChgLst>
    <pc:chgData name="Roberto" userId="f2c5d9e3-e1cd-491b-8eea-425a4d9cf1c2" providerId="ADAL" clId="{D6B50DC8-F82C-4C0E-990C-E9B4B6C538C0}"/>
    <pc:docChg chg="undo custSel addSld modSld sldOrd">
      <pc:chgData name="Roberto" userId="f2c5d9e3-e1cd-491b-8eea-425a4d9cf1c2" providerId="ADAL" clId="{D6B50DC8-F82C-4C0E-990C-E9B4B6C538C0}" dt="2024-11-11T17:49:24.261" v="315"/>
      <pc:docMkLst>
        <pc:docMk/>
      </pc:docMkLst>
      <pc:sldChg chg="ord">
        <pc:chgData name="Roberto" userId="f2c5d9e3-e1cd-491b-8eea-425a4d9cf1c2" providerId="ADAL" clId="{D6B50DC8-F82C-4C0E-990C-E9B4B6C538C0}" dt="2024-11-11T17:31:12.075" v="66"/>
        <pc:sldMkLst>
          <pc:docMk/>
          <pc:sldMk cId="2242534746" sldId="317"/>
        </pc:sldMkLst>
      </pc:sldChg>
      <pc:sldChg chg="modSp new mod ord">
        <pc:chgData name="Roberto" userId="f2c5d9e3-e1cd-491b-8eea-425a4d9cf1c2" providerId="ADAL" clId="{D6B50DC8-F82C-4C0E-990C-E9B4B6C538C0}" dt="2024-11-11T17:34:44.550" v="250" actId="14100"/>
        <pc:sldMkLst>
          <pc:docMk/>
          <pc:sldMk cId="4255149469" sldId="318"/>
        </pc:sldMkLst>
        <pc:spChg chg="mod">
          <ac:chgData name="Roberto" userId="f2c5d9e3-e1cd-491b-8eea-425a4d9cf1c2" providerId="ADAL" clId="{D6B50DC8-F82C-4C0E-990C-E9B4B6C538C0}" dt="2024-11-11T17:31:30.424" v="72"/>
          <ac:spMkLst>
            <pc:docMk/>
            <pc:sldMk cId="4255149469" sldId="318"/>
            <ac:spMk id="2" creationId="{133F307D-4CB2-4C31-85E7-217B1FF7D0F2}"/>
          </ac:spMkLst>
        </pc:spChg>
        <pc:spChg chg="mod">
          <ac:chgData name="Roberto" userId="f2c5d9e3-e1cd-491b-8eea-425a4d9cf1c2" providerId="ADAL" clId="{D6B50DC8-F82C-4C0E-990C-E9B4B6C538C0}" dt="2024-11-11T17:34:44.550" v="250" actId="14100"/>
          <ac:spMkLst>
            <pc:docMk/>
            <pc:sldMk cId="4255149469" sldId="318"/>
            <ac:spMk id="3" creationId="{37171EB8-4018-41EA-BCEF-63AEA408F6BD}"/>
          </ac:spMkLst>
        </pc:spChg>
      </pc:sldChg>
      <pc:sldChg chg="addSp delSp modSp add mod ord">
        <pc:chgData name="Roberto" userId="f2c5d9e3-e1cd-491b-8eea-425a4d9cf1c2" providerId="ADAL" clId="{D6B50DC8-F82C-4C0E-990C-E9B4B6C538C0}" dt="2024-11-11T17:49:24.261" v="315"/>
        <pc:sldMkLst>
          <pc:docMk/>
          <pc:sldMk cId="3663293721" sldId="319"/>
        </pc:sldMkLst>
        <pc:spChg chg="mod">
          <ac:chgData name="Roberto" userId="f2c5d9e3-e1cd-491b-8eea-425a4d9cf1c2" providerId="ADAL" clId="{D6B50DC8-F82C-4C0E-990C-E9B4B6C538C0}" dt="2024-11-11T17:31:21.019" v="71" actId="20577"/>
          <ac:spMkLst>
            <pc:docMk/>
            <pc:sldMk cId="3663293721" sldId="319"/>
            <ac:spMk id="2" creationId="{4C9899B7-DD7E-4ADC-9274-3973C45BB44D}"/>
          </ac:spMkLst>
        </pc:spChg>
        <pc:spChg chg="mod">
          <ac:chgData name="Roberto" userId="f2c5d9e3-e1cd-491b-8eea-425a4d9cf1c2" providerId="ADAL" clId="{D6B50DC8-F82C-4C0E-990C-E9B4B6C538C0}" dt="2024-11-11T17:32:36.600" v="184" actId="20577"/>
          <ac:spMkLst>
            <pc:docMk/>
            <pc:sldMk cId="3663293721" sldId="319"/>
            <ac:spMk id="6" creationId="{510D5600-787A-4682-9B2B-C906DA31CD05}"/>
          </ac:spMkLst>
        </pc:spChg>
        <pc:spChg chg="del">
          <ac:chgData name="Roberto" userId="f2c5d9e3-e1cd-491b-8eea-425a4d9cf1c2" providerId="ADAL" clId="{D6B50DC8-F82C-4C0E-990C-E9B4B6C538C0}" dt="2024-11-11T17:32:09.931" v="131" actId="478"/>
          <ac:spMkLst>
            <pc:docMk/>
            <pc:sldMk cId="3663293721" sldId="319"/>
            <ac:spMk id="7" creationId="{CD554308-AFBC-4B57-AFD1-F09044343844}"/>
          </ac:spMkLst>
        </pc:spChg>
        <pc:spChg chg="mod">
          <ac:chgData name="Roberto" userId="f2c5d9e3-e1cd-491b-8eea-425a4d9cf1c2" providerId="ADAL" clId="{D6B50DC8-F82C-4C0E-990C-E9B4B6C538C0}" dt="2024-11-11T17:48:36.065" v="286" actId="14100"/>
          <ac:spMkLst>
            <pc:docMk/>
            <pc:sldMk cId="3663293721" sldId="319"/>
            <ac:spMk id="8" creationId="{F37D9BE6-909A-4C7F-BBE0-DD254B394C50}"/>
          </ac:spMkLst>
        </pc:spChg>
        <pc:spChg chg="add mod">
          <ac:chgData name="Roberto" userId="f2c5d9e3-e1cd-491b-8eea-425a4d9cf1c2" providerId="ADAL" clId="{D6B50DC8-F82C-4C0E-990C-E9B4B6C538C0}" dt="2024-11-11T17:47:43.981" v="276" actId="1076"/>
          <ac:spMkLst>
            <pc:docMk/>
            <pc:sldMk cId="3663293721" sldId="319"/>
            <ac:spMk id="9" creationId="{97B92DA1-B7C0-48A3-B370-A924CCC37CFE}"/>
          </ac:spMkLst>
        </pc:spChg>
        <pc:spChg chg="add mod">
          <ac:chgData name="Roberto" userId="f2c5d9e3-e1cd-491b-8eea-425a4d9cf1c2" providerId="ADAL" clId="{D6B50DC8-F82C-4C0E-990C-E9B4B6C538C0}" dt="2024-11-11T17:49:08.514" v="313"/>
          <ac:spMkLst>
            <pc:docMk/>
            <pc:sldMk cId="3663293721" sldId="319"/>
            <ac:spMk id="10" creationId="{53FF8752-84A6-40F4-ACC5-61E0B0A75004}"/>
          </ac:spMkLst>
        </pc:spChg>
        <pc:picChg chg="del mod">
          <ac:chgData name="Roberto" userId="f2c5d9e3-e1cd-491b-8eea-425a4d9cf1c2" providerId="ADAL" clId="{D6B50DC8-F82C-4C0E-990C-E9B4B6C538C0}" dt="2024-11-11T17:49:14.432" v="314" actId="478"/>
          <ac:picMkLst>
            <pc:docMk/>
            <pc:sldMk cId="3663293721" sldId="319"/>
            <ac:picMk id="5" creationId="{4D568FF1-E6F5-48FB-89A4-B21759A4A86D}"/>
          </ac:picMkLst>
        </pc:picChg>
        <pc:picChg chg="add mod">
          <ac:chgData name="Roberto" userId="f2c5d9e3-e1cd-491b-8eea-425a4d9cf1c2" providerId="ADAL" clId="{D6B50DC8-F82C-4C0E-990C-E9B4B6C538C0}" dt="2024-11-11T17:49:24.261" v="315"/>
          <ac:picMkLst>
            <pc:docMk/>
            <pc:sldMk cId="3663293721" sldId="319"/>
            <ac:picMk id="11" creationId="{99AB46B0-5298-45FD-8770-AC0F929535BA}"/>
          </ac:picMkLst>
        </pc:picChg>
      </pc:sldChg>
    </pc:docChg>
  </pc:docChgLst>
  <pc:docChgLst>
    <pc:chgData name="Roberto" userId="f2c5d9e3-e1cd-491b-8eea-425a4d9cf1c2" providerId="ADAL" clId="{5F996EF8-9287-45B3-8534-966643FB6E1E}"/>
    <pc:docChg chg="undo custSel addSld delSld modSld sldOrd">
      <pc:chgData name="Roberto" userId="f2c5d9e3-e1cd-491b-8eea-425a4d9cf1c2" providerId="ADAL" clId="{5F996EF8-9287-45B3-8534-966643FB6E1E}" dt="2024-10-18T18:43:20.355" v="531" actId="47"/>
      <pc:docMkLst>
        <pc:docMk/>
      </pc:docMkLst>
      <pc:sldChg chg="ord">
        <pc:chgData name="Roberto" userId="f2c5d9e3-e1cd-491b-8eea-425a4d9cf1c2" providerId="ADAL" clId="{5F996EF8-9287-45B3-8534-966643FB6E1E}" dt="2024-10-11T20:19:05.633" v="3"/>
        <pc:sldMkLst>
          <pc:docMk/>
          <pc:sldMk cId="2810335309" sldId="269"/>
        </pc:sldMkLst>
      </pc:sldChg>
      <pc:sldChg chg="addSp delSp modSp add mod">
        <pc:chgData name="Roberto" userId="f2c5d9e3-e1cd-491b-8eea-425a4d9cf1c2" providerId="ADAL" clId="{5F996EF8-9287-45B3-8534-966643FB6E1E}" dt="2024-10-18T18:31:01.964" v="295" actId="6549"/>
        <pc:sldMkLst>
          <pc:docMk/>
          <pc:sldMk cId="2397959521" sldId="274"/>
        </pc:sldMkLst>
        <pc:spChg chg="mod">
          <ac:chgData name="Roberto" userId="f2c5d9e3-e1cd-491b-8eea-425a4d9cf1c2" providerId="ADAL" clId="{5F996EF8-9287-45B3-8534-966643FB6E1E}" dt="2024-10-18T18:17:50.308" v="212" actId="1076"/>
          <ac:spMkLst>
            <pc:docMk/>
            <pc:sldMk cId="2397959521" sldId="274"/>
            <ac:spMk id="2" creationId="{4C9899B7-DD7E-4ADC-9274-3973C45BB44D}"/>
          </ac:spMkLst>
        </pc:spChg>
        <pc:spChg chg="mod">
          <ac:chgData name="Roberto" userId="f2c5d9e3-e1cd-491b-8eea-425a4d9cf1c2" providerId="ADAL" clId="{5F996EF8-9287-45B3-8534-966643FB6E1E}" dt="2024-10-18T18:27:16.852" v="278" actId="313"/>
          <ac:spMkLst>
            <pc:docMk/>
            <pc:sldMk cId="2397959521" sldId="274"/>
            <ac:spMk id="3" creationId="{53F2976E-CBC3-4F36-876C-100554C5DC46}"/>
          </ac:spMkLst>
        </pc:spChg>
        <pc:spChg chg="mod">
          <ac:chgData name="Roberto" userId="f2c5d9e3-e1cd-491b-8eea-425a4d9cf1c2" providerId="ADAL" clId="{5F996EF8-9287-45B3-8534-966643FB6E1E}" dt="2024-10-18T18:31:01.964" v="295" actId="6549"/>
          <ac:spMkLst>
            <pc:docMk/>
            <pc:sldMk cId="2397959521" sldId="274"/>
            <ac:spMk id="8" creationId="{2990C0E0-B9D0-44D4-9632-745FC438C08A}"/>
          </ac:spMkLst>
        </pc:spChg>
        <pc:spChg chg="del">
          <ac:chgData name="Roberto" userId="f2c5d9e3-e1cd-491b-8eea-425a4d9cf1c2" providerId="ADAL" clId="{5F996EF8-9287-45B3-8534-966643FB6E1E}" dt="2024-10-18T18:17:21.887" v="209" actId="478"/>
          <ac:spMkLst>
            <pc:docMk/>
            <pc:sldMk cId="2397959521" sldId="274"/>
            <ac:spMk id="10" creationId="{5D810E3E-41E1-4BF9-A624-51E7B6895E84}"/>
          </ac:spMkLst>
        </pc:spChg>
        <pc:spChg chg="del">
          <ac:chgData name="Roberto" userId="f2c5d9e3-e1cd-491b-8eea-425a4d9cf1c2" providerId="ADAL" clId="{5F996EF8-9287-45B3-8534-966643FB6E1E}" dt="2024-10-18T18:14:25.123" v="154" actId="478"/>
          <ac:spMkLst>
            <pc:docMk/>
            <pc:sldMk cId="2397959521" sldId="274"/>
            <ac:spMk id="12" creationId="{5F6EC2CF-0D12-4DAE-B195-FDD7DA93C4E0}"/>
          </ac:spMkLst>
        </pc:spChg>
        <pc:spChg chg="del">
          <ac:chgData name="Roberto" userId="f2c5d9e3-e1cd-491b-8eea-425a4d9cf1c2" providerId="ADAL" clId="{5F996EF8-9287-45B3-8534-966643FB6E1E}" dt="2024-10-18T18:17:20.388" v="208" actId="478"/>
          <ac:spMkLst>
            <pc:docMk/>
            <pc:sldMk cId="2397959521" sldId="274"/>
            <ac:spMk id="14" creationId="{A30A832B-B5E1-4152-B419-AF840B17E760}"/>
          </ac:spMkLst>
        </pc:spChg>
        <pc:spChg chg="add mod">
          <ac:chgData name="Roberto" userId="f2c5d9e3-e1cd-491b-8eea-425a4d9cf1c2" providerId="ADAL" clId="{5F996EF8-9287-45B3-8534-966643FB6E1E}" dt="2024-10-18T18:17:56.527" v="214" actId="1076"/>
          <ac:spMkLst>
            <pc:docMk/>
            <pc:sldMk cId="2397959521" sldId="274"/>
            <ac:spMk id="15" creationId="{6458A20D-B4A1-40DB-AA0E-55B15F540A86}"/>
          </ac:spMkLst>
        </pc:spChg>
      </pc:sldChg>
    </pc:docChg>
  </pc:docChgLst>
  <pc:docChgLst>
    <pc:chgData name="Roberto" userId="f2c5d9e3-e1cd-491b-8eea-425a4d9cf1c2" providerId="ADAL" clId="{4770C196-BD98-48D3-B4D6-8FC79E22774D}"/>
    <pc:docChg chg="undo custSel addSld delSld modSld sldOrd">
      <pc:chgData name="Roberto" userId="f2c5d9e3-e1cd-491b-8eea-425a4d9cf1c2" providerId="ADAL" clId="{4770C196-BD98-48D3-B4D6-8FC79E22774D}" dt="2024-10-22T18:01:44.927" v="2327" actId="20577"/>
      <pc:docMkLst>
        <pc:docMk/>
      </pc:docMkLst>
      <pc:sldChg chg="modSp mod">
        <pc:chgData name="Roberto" userId="f2c5d9e3-e1cd-491b-8eea-425a4d9cf1c2" providerId="ADAL" clId="{4770C196-BD98-48D3-B4D6-8FC79E22774D}" dt="2024-10-21T00:43:50.955" v="1074" actId="20577"/>
        <pc:sldMkLst>
          <pc:docMk/>
          <pc:sldMk cId="2810335309" sldId="269"/>
        </pc:sldMkLst>
        <pc:spChg chg="mod">
          <ac:chgData name="Roberto" userId="f2c5d9e3-e1cd-491b-8eea-425a4d9cf1c2" providerId="ADAL" clId="{4770C196-BD98-48D3-B4D6-8FC79E22774D}" dt="2024-10-21T00:43:50.955" v="1074" actId="20577"/>
          <ac:spMkLst>
            <pc:docMk/>
            <pc:sldMk cId="2810335309" sldId="269"/>
            <ac:spMk id="3" creationId="{F125DC42-9387-494C-806E-173A08A96FDB}"/>
          </ac:spMkLst>
        </pc:spChg>
      </pc:sldChg>
      <pc:sldChg chg="addSp delSp modSp mod">
        <pc:chgData name="Roberto" userId="f2c5d9e3-e1cd-491b-8eea-425a4d9cf1c2" providerId="ADAL" clId="{4770C196-BD98-48D3-B4D6-8FC79E22774D}" dt="2024-10-20T23:52:25.575" v="177" actId="1037"/>
        <pc:sldMkLst>
          <pc:docMk/>
          <pc:sldMk cId="2397959521" sldId="274"/>
        </pc:sldMkLst>
        <pc:spChg chg="mod">
          <ac:chgData name="Roberto" userId="f2c5d9e3-e1cd-491b-8eea-425a4d9cf1c2" providerId="ADAL" clId="{4770C196-BD98-48D3-B4D6-8FC79E22774D}" dt="2024-10-20T23:51:41.779" v="125" actId="20577"/>
          <ac:spMkLst>
            <pc:docMk/>
            <pc:sldMk cId="2397959521" sldId="274"/>
            <ac:spMk id="2" creationId="{4C9899B7-DD7E-4ADC-9274-3973C45BB44D}"/>
          </ac:spMkLst>
        </pc:spChg>
        <pc:spChg chg="add mod">
          <ac:chgData name="Roberto" userId="f2c5d9e3-e1cd-491b-8eea-425a4d9cf1c2" providerId="ADAL" clId="{4770C196-BD98-48D3-B4D6-8FC79E22774D}" dt="2024-10-20T23:52:15.895" v="169" actId="20577"/>
          <ac:spMkLst>
            <pc:docMk/>
            <pc:sldMk cId="2397959521" sldId="274"/>
            <ac:spMk id="6" creationId="{CC6BBE68-1E88-4EA6-9F39-CE16305F6F5A}"/>
          </ac:spMkLst>
        </pc:spChg>
        <pc:spChg chg="add mod">
          <ac:chgData name="Roberto" userId="f2c5d9e3-e1cd-491b-8eea-425a4d9cf1c2" providerId="ADAL" clId="{4770C196-BD98-48D3-B4D6-8FC79E22774D}" dt="2024-10-20T23:52:25.575" v="177" actId="1037"/>
          <ac:spMkLst>
            <pc:docMk/>
            <pc:sldMk cId="2397959521" sldId="274"/>
            <ac:spMk id="8" creationId="{F37D9BE6-909A-4C7F-BBE0-DD254B394C50}"/>
          </ac:spMkLst>
        </pc:spChg>
        <pc:spChg chg="del">
          <ac:chgData name="Roberto" userId="f2c5d9e3-e1cd-491b-8eea-425a4d9cf1c2" providerId="ADAL" clId="{4770C196-BD98-48D3-B4D6-8FC79E22774D}" dt="2024-10-20T23:50:04.716" v="73" actId="478"/>
          <ac:spMkLst>
            <pc:docMk/>
            <pc:sldMk cId="2397959521" sldId="274"/>
            <ac:spMk id="12" creationId="{6BCE9018-CB1C-44AD-A6E6-D9FE4A53E629}"/>
          </ac:spMkLst>
        </pc:spChg>
        <pc:picChg chg="add mod">
          <ac:chgData name="Roberto" userId="f2c5d9e3-e1cd-491b-8eea-425a4d9cf1c2" providerId="ADAL" clId="{4770C196-BD98-48D3-B4D6-8FC79E22774D}" dt="2024-10-20T23:50:45.718" v="104" actId="11530"/>
          <ac:picMkLst>
            <pc:docMk/>
            <pc:sldMk cId="2397959521" sldId="274"/>
            <ac:picMk id="4" creationId="{9509F0EF-F825-487D-BDF2-DB12FB9D16A5}"/>
          </ac:picMkLst>
        </pc:picChg>
        <pc:picChg chg="del">
          <ac:chgData name="Roberto" userId="f2c5d9e3-e1cd-491b-8eea-425a4d9cf1c2" providerId="ADAL" clId="{4770C196-BD98-48D3-B4D6-8FC79E22774D}" dt="2024-10-20T23:50:20.172" v="101" actId="478"/>
          <ac:picMkLst>
            <pc:docMk/>
            <pc:sldMk cId="2397959521" sldId="274"/>
            <ac:picMk id="10" creationId="{C8D068AF-A769-4E32-B0A4-4B12218B4B78}"/>
          </ac:picMkLst>
        </pc:picChg>
      </pc:sldChg>
    </pc:docChg>
  </pc:docChgLst>
  <pc:docChgLst>
    <pc:chgData name="Roberto Harkovsky da Cunha" userId="f2c5d9e3-e1cd-491b-8eea-425a4d9cf1c2" providerId="ADAL" clId="{49B17987-5C0F-4F25-A334-C75AAE2F5AF9}"/>
    <pc:docChg chg="modSld">
      <pc:chgData name="Roberto Harkovsky da Cunha" userId="f2c5d9e3-e1cd-491b-8eea-425a4d9cf1c2" providerId="ADAL" clId="{49B17987-5C0F-4F25-A334-C75AAE2F5AF9}" dt="2024-11-25T21:30:54.416" v="7" actId="20577"/>
      <pc:docMkLst>
        <pc:docMk/>
      </pc:docMkLst>
      <pc:sldChg chg="modSp">
        <pc:chgData name="Roberto Harkovsky da Cunha" userId="f2c5d9e3-e1cd-491b-8eea-425a4d9cf1c2" providerId="ADAL" clId="{49B17987-5C0F-4F25-A334-C75AAE2F5AF9}" dt="2024-11-25T21:30:54.416" v="7" actId="20577"/>
        <pc:sldMkLst>
          <pc:docMk/>
          <pc:sldMk cId="2106823935" sldId="311"/>
        </pc:sldMkLst>
        <pc:spChg chg="mod">
          <ac:chgData name="Roberto Harkovsky da Cunha" userId="f2c5d9e3-e1cd-491b-8eea-425a4d9cf1c2" providerId="ADAL" clId="{49B17987-5C0F-4F25-A334-C75AAE2F5AF9}" dt="2024-11-25T21:30:54.416" v="7" actId="20577"/>
          <ac:spMkLst>
            <pc:docMk/>
            <pc:sldMk cId="2106823935" sldId="311"/>
            <ac:spMk id="2" creationId="{11664D49-6B6E-4DF3-846D-A8C80EAE4F59}"/>
          </ac:spMkLst>
        </pc:spChg>
      </pc:sldChg>
    </pc:docChg>
  </pc:docChgLst>
  <pc:docChgLst>
    <pc:chgData name="Roberto" userId="f2c5d9e3-e1cd-491b-8eea-425a4d9cf1c2" providerId="ADAL" clId="{8115069F-B286-4332-9DDE-A050B8E8DE77}"/>
    <pc:docChg chg="undo custSel addSld delSld modSld sldOrd">
      <pc:chgData name="Roberto" userId="f2c5d9e3-e1cd-491b-8eea-425a4d9cf1c2" providerId="ADAL" clId="{8115069F-B286-4332-9DDE-A050B8E8DE77}" dt="2024-11-11T17:22:21.021" v="1372" actId="47"/>
      <pc:docMkLst>
        <pc:docMk/>
      </pc:docMkLst>
      <pc:sldChg chg="modSp mod">
        <pc:chgData name="Roberto" userId="f2c5d9e3-e1cd-491b-8eea-425a4d9cf1c2" providerId="ADAL" clId="{8115069F-B286-4332-9DDE-A050B8E8DE77}" dt="2024-11-11T17:21:03.671" v="1368" actId="20577"/>
        <pc:sldMkLst>
          <pc:docMk/>
          <pc:sldMk cId="2810335309" sldId="269"/>
        </pc:sldMkLst>
        <pc:spChg chg="mod">
          <ac:chgData name="Roberto" userId="f2c5d9e3-e1cd-491b-8eea-425a4d9cf1c2" providerId="ADAL" clId="{8115069F-B286-4332-9DDE-A050B8E8DE77}" dt="2024-11-11T17:21:03.671" v="1368" actId="20577"/>
          <ac:spMkLst>
            <pc:docMk/>
            <pc:sldMk cId="2810335309" sldId="269"/>
            <ac:spMk id="3" creationId="{F125DC42-9387-494C-806E-173A08A96FDB}"/>
          </ac:spMkLst>
        </pc:spChg>
      </pc:sldChg>
      <pc:sldChg chg="ord">
        <pc:chgData name="Roberto" userId="f2c5d9e3-e1cd-491b-8eea-425a4d9cf1c2" providerId="ADAL" clId="{8115069F-B286-4332-9DDE-A050B8E8DE77}" dt="2024-11-10T21:33:33.783" v="421"/>
        <pc:sldMkLst>
          <pc:docMk/>
          <pc:sldMk cId="2397959521" sldId="274"/>
        </pc:sldMkLst>
      </pc:sldChg>
      <pc:sldChg chg="modSp mod">
        <pc:chgData name="Roberto" userId="f2c5d9e3-e1cd-491b-8eea-425a4d9cf1c2" providerId="ADAL" clId="{8115069F-B286-4332-9DDE-A050B8E8DE77}" dt="2024-11-10T21:29:56.235" v="412" actId="20577"/>
        <pc:sldMkLst>
          <pc:docMk/>
          <pc:sldMk cId="959290743" sldId="299"/>
        </pc:sldMkLst>
        <pc:spChg chg="mod">
          <ac:chgData name="Roberto" userId="f2c5d9e3-e1cd-491b-8eea-425a4d9cf1c2" providerId="ADAL" clId="{8115069F-B286-4332-9DDE-A050B8E8DE77}" dt="2024-11-10T21:29:56.235" v="412" actId="20577"/>
          <ac:spMkLst>
            <pc:docMk/>
            <pc:sldMk cId="959290743" sldId="299"/>
            <ac:spMk id="2" creationId="{11664D49-6B6E-4DF3-846D-A8C80EAE4F59}"/>
          </ac:spMkLst>
        </pc:spChg>
      </pc:sldChg>
      <pc:sldChg chg="modSp add mod ord">
        <pc:chgData name="Roberto" userId="f2c5d9e3-e1cd-491b-8eea-425a4d9cf1c2" providerId="ADAL" clId="{8115069F-B286-4332-9DDE-A050B8E8DE77}" dt="2024-11-09T19:55:51.427" v="43" actId="20577"/>
        <pc:sldMkLst>
          <pc:docMk/>
          <pc:sldMk cId="2547920409" sldId="306"/>
        </pc:sldMkLst>
        <pc:spChg chg="mod">
          <ac:chgData name="Roberto" userId="f2c5d9e3-e1cd-491b-8eea-425a4d9cf1c2" providerId="ADAL" clId="{8115069F-B286-4332-9DDE-A050B8E8DE77}" dt="2024-11-09T19:55:51.427" v="43" actId="20577"/>
          <ac:spMkLst>
            <pc:docMk/>
            <pc:sldMk cId="2547920409" sldId="306"/>
            <ac:spMk id="2" creationId="{4C9899B7-DD7E-4ADC-9274-3973C45BB44D}"/>
          </ac:spMkLst>
        </pc:spChg>
        <pc:spChg chg="mod">
          <ac:chgData name="Roberto" userId="f2c5d9e3-e1cd-491b-8eea-425a4d9cf1c2" providerId="ADAL" clId="{8115069F-B286-4332-9DDE-A050B8E8DE77}" dt="2024-11-09T19:55:29.649" v="37" actId="113"/>
          <ac:spMkLst>
            <pc:docMk/>
            <pc:sldMk cId="2547920409" sldId="306"/>
            <ac:spMk id="8" creationId="{F37D9BE6-909A-4C7F-BBE0-DD254B394C50}"/>
          </ac:spMkLst>
        </pc:spChg>
      </pc:sldChg>
      <pc:sldChg chg="addSp delSp modSp add mod">
        <pc:chgData name="Roberto" userId="f2c5d9e3-e1cd-491b-8eea-425a4d9cf1c2" providerId="ADAL" clId="{8115069F-B286-4332-9DDE-A050B8E8DE77}" dt="2024-11-09T20:07:32.065" v="250" actId="207"/>
        <pc:sldMkLst>
          <pc:docMk/>
          <pc:sldMk cId="3333190600" sldId="307"/>
        </pc:sldMkLst>
        <pc:spChg chg="mod">
          <ac:chgData name="Roberto" userId="f2c5d9e3-e1cd-491b-8eea-425a4d9cf1c2" providerId="ADAL" clId="{8115069F-B286-4332-9DDE-A050B8E8DE77}" dt="2024-11-09T19:56:04.996" v="53" actId="20577"/>
          <ac:spMkLst>
            <pc:docMk/>
            <pc:sldMk cId="3333190600" sldId="307"/>
            <ac:spMk id="2" creationId="{4C9899B7-DD7E-4ADC-9274-3973C45BB44D}"/>
          </ac:spMkLst>
        </pc:spChg>
        <pc:spChg chg="add mod">
          <ac:chgData name="Roberto" userId="f2c5d9e3-e1cd-491b-8eea-425a4d9cf1c2" providerId="ADAL" clId="{8115069F-B286-4332-9DDE-A050B8E8DE77}" dt="2024-11-09T20:05:29.506" v="165" actId="207"/>
          <ac:spMkLst>
            <pc:docMk/>
            <pc:sldMk cId="3333190600" sldId="307"/>
            <ac:spMk id="7" creationId="{B05BC644-24B1-4A10-B820-53D69AD3F258}"/>
          </ac:spMkLst>
        </pc:spChg>
        <pc:spChg chg="mod">
          <ac:chgData name="Roberto" userId="f2c5d9e3-e1cd-491b-8eea-425a4d9cf1c2" providerId="ADAL" clId="{8115069F-B286-4332-9DDE-A050B8E8DE77}" dt="2024-11-09T20:03:39.544" v="76" actId="113"/>
          <ac:spMkLst>
            <pc:docMk/>
            <pc:sldMk cId="3333190600" sldId="307"/>
            <ac:spMk id="8" creationId="{F37D9BE6-909A-4C7F-BBE0-DD254B394C50}"/>
          </ac:spMkLst>
        </pc:spChg>
        <pc:spChg chg="add mod">
          <ac:chgData name="Roberto" userId="f2c5d9e3-e1cd-491b-8eea-425a4d9cf1c2" providerId="ADAL" clId="{8115069F-B286-4332-9DDE-A050B8E8DE77}" dt="2024-11-09T20:07:32.065" v="250" actId="207"/>
          <ac:spMkLst>
            <pc:docMk/>
            <pc:sldMk cId="3333190600" sldId="307"/>
            <ac:spMk id="9" creationId="{09737EC5-6F09-48AA-B271-E67AE7BE460E}"/>
          </ac:spMkLst>
        </pc:spChg>
        <pc:picChg chg="add mod">
          <ac:chgData name="Roberto" userId="f2c5d9e3-e1cd-491b-8eea-425a4d9cf1c2" providerId="ADAL" clId="{8115069F-B286-4332-9DDE-A050B8E8DE77}" dt="2024-11-09T20:04:16.886" v="80" actId="11530"/>
          <ac:picMkLst>
            <pc:docMk/>
            <pc:sldMk cId="3333190600" sldId="307"/>
            <ac:picMk id="4" creationId="{E5281108-7B75-40BD-A8BE-CA411599B7A6}"/>
          </ac:picMkLst>
        </pc:picChg>
        <pc:picChg chg="del">
          <ac:chgData name="Roberto" userId="f2c5d9e3-e1cd-491b-8eea-425a4d9cf1c2" providerId="ADAL" clId="{8115069F-B286-4332-9DDE-A050B8E8DE77}" dt="2024-11-09T20:03:45.640" v="77" actId="478"/>
          <ac:picMkLst>
            <pc:docMk/>
            <pc:sldMk cId="3333190600" sldId="307"/>
            <ac:picMk id="5" creationId="{4D568FF1-E6F5-48FB-89A4-B21759A4A86D}"/>
          </ac:picMkLst>
        </pc:picChg>
      </pc:sldChg>
      <pc:sldChg chg="addSp delSp modSp add mod ord modAnim">
        <pc:chgData name="Roberto" userId="f2c5d9e3-e1cd-491b-8eea-425a4d9cf1c2" providerId="ADAL" clId="{8115069F-B286-4332-9DDE-A050B8E8DE77}" dt="2024-11-09T20:17:46.747" v="311" actId="11530"/>
        <pc:sldMkLst>
          <pc:docMk/>
          <pc:sldMk cId="870308533" sldId="308"/>
        </pc:sldMkLst>
        <pc:spChg chg="mod">
          <ac:chgData name="Roberto" userId="f2c5d9e3-e1cd-491b-8eea-425a4d9cf1c2" providerId="ADAL" clId="{8115069F-B286-4332-9DDE-A050B8E8DE77}" dt="2024-11-09T20:08:17.817" v="265" actId="207"/>
          <ac:spMkLst>
            <pc:docMk/>
            <pc:sldMk cId="870308533" sldId="308"/>
            <ac:spMk id="2" creationId="{4C9899B7-DD7E-4ADC-9274-3973C45BB44D}"/>
          </ac:spMkLst>
        </pc:spChg>
        <pc:spChg chg="add mod">
          <ac:chgData name="Roberto" userId="f2c5d9e3-e1cd-491b-8eea-425a4d9cf1c2" providerId="ADAL" clId="{8115069F-B286-4332-9DDE-A050B8E8DE77}" dt="2024-11-09T20:16:33.780" v="307" actId="1037"/>
          <ac:spMkLst>
            <pc:docMk/>
            <pc:sldMk cId="870308533" sldId="308"/>
            <ac:spMk id="6" creationId="{A0A2CA8B-5F35-466C-A511-ADF0C36CB17F}"/>
          </ac:spMkLst>
        </pc:spChg>
        <pc:spChg chg="add mod">
          <ac:chgData name="Roberto" userId="f2c5d9e3-e1cd-491b-8eea-425a4d9cf1c2" providerId="ADAL" clId="{8115069F-B286-4332-9DDE-A050B8E8DE77}" dt="2024-11-09T20:16:33.780" v="307" actId="1037"/>
          <ac:spMkLst>
            <pc:docMk/>
            <pc:sldMk cId="870308533" sldId="308"/>
            <ac:spMk id="7" creationId="{9C9BE86A-9ABB-4AB3-825B-DE157311B9FB}"/>
          </ac:spMkLst>
        </pc:spChg>
        <pc:spChg chg="mod">
          <ac:chgData name="Roberto" userId="f2c5d9e3-e1cd-491b-8eea-425a4d9cf1c2" providerId="ADAL" clId="{8115069F-B286-4332-9DDE-A050B8E8DE77}" dt="2024-11-09T20:16:39.727" v="308" actId="14100"/>
          <ac:spMkLst>
            <pc:docMk/>
            <pc:sldMk cId="870308533" sldId="308"/>
            <ac:spMk id="8" creationId="{F37D9BE6-909A-4C7F-BBE0-DD254B394C50}"/>
          </ac:spMkLst>
        </pc:spChg>
        <pc:picChg chg="add mod">
          <ac:chgData name="Roberto" userId="f2c5d9e3-e1cd-491b-8eea-425a4d9cf1c2" providerId="ADAL" clId="{8115069F-B286-4332-9DDE-A050B8E8DE77}" dt="2024-11-09T20:17:46.747" v="311" actId="11530"/>
          <ac:picMkLst>
            <pc:docMk/>
            <pc:sldMk cId="870308533" sldId="308"/>
            <ac:picMk id="3" creationId="{6929ECFF-9A73-40BE-B41F-8295891F98A5}"/>
          </ac:picMkLst>
        </pc:picChg>
        <pc:picChg chg="del">
          <ac:chgData name="Roberto" userId="f2c5d9e3-e1cd-491b-8eea-425a4d9cf1c2" providerId="ADAL" clId="{8115069F-B286-4332-9DDE-A050B8E8DE77}" dt="2024-11-09T20:14:01.466" v="266" actId="478"/>
          <ac:picMkLst>
            <pc:docMk/>
            <pc:sldMk cId="870308533" sldId="308"/>
            <ac:picMk id="5" creationId="{4D568FF1-E6F5-48FB-89A4-B21759A4A86D}"/>
          </ac:picMkLst>
        </pc:picChg>
      </pc:sldChg>
      <pc:sldChg chg="delSp modSp add mod">
        <pc:chgData name="Roberto" userId="f2c5d9e3-e1cd-491b-8eea-425a4d9cf1c2" providerId="ADAL" clId="{8115069F-B286-4332-9DDE-A050B8E8DE77}" dt="2024-11-10T21:28:36.949" v="403" actId="404"/>
        <pc:sldMkLst>
          <pc:docMk/>
          <pc:sldMk cId="3286355897" sldId="309"/>
        </pc:sldMkLst>
        <pc:spChg chg="mod">
          <ac:chgData name="Roberto" userId="f2c5d9e3-e1cd-491b-8eea-425a4d9cf1c2" providerId="ADAL" clId="{8115069F-B286-4332-9DDE-A050B8E8DE77}" dt="2024-11-10T21:28:36.949" v="403" actId="404"/>
          <ac:spMkLst>
            <pc:docMk/>
            <pc:sldMk cId="3286355897" sldId="309"/>
            <ac:spMk id="2" creationId="{4C9899B7-DD7E-4ADC-9274-3973C45BB44D}"/>
          </ac:spMkLst>
        </pc:spChg>
        <pc:spChg chg="mod">
          <ac:chgData name="Roberto" userId="f2c5d9e3-e1cd-491b-8eea-425a4d9cf1c2" providerId="ADAL" clId="{8115069F-B286-4332-9DDE-A050B8E8DE77}" dt="2024-11-09T21:00:08.976" v="369" actId="14100"/>
          <ac:spMkLst>
            <pc:docMk/>
            <pc:sldMk cId="3286355897" sldId="309"/>
            <ac:spMk id="6" creationId="{A0A2CA8B-5F35-466C-A511-ADF0C36CB17F}"/>
          </ac:spMkLst>
        </pc:spChg>
        <pc:spChg chg="del">
          <ac:chgData name="Roberto" userId="f2c5d9e3-e1cd-491b-8eea-425a4d9cf1c2" providerId="ADAL" clId="{8115069F-B286-4332-9DDE-A050B8E8DE77}" dt="2024-11-09T20:59:59.856" v="367" actId="478"/>
          <ac:spMkLst>
            <pc:docMk/>
            <pc:sldMk cId="3286355897" sldId="309"/>
            <ac:spMk id="7" creationId="{9C9BE86A-9ABB-4AB3-825B-DE157311B9FB}"/>
          </ac:spMkLst>
        </pc:spChg>
        <pc:spChg chg="mod">
          <ac:chgData name="Roberto" userId="f2c5d9e3-e1cd-491b-8eea-425a4d9cf1c2" providerId="ADAL" clId="{8115069F-B286-4332-9DDE-A050B8E8DE77}" dt="2024-11-09T20:59:50.361" v="366" actId="1076"/>
          <ac:spMkLst>
            <pc:docMk/>
            <pc:sldMk cId="3286355897" sldId="309"/>
            <ac:spMk id="8" creationId="{F37D9BE6-909A-4C7F-BBE0-DD254B394C50}"/>
          </ac:spMkLst>
        </pc:spChg>
      </pc:sldChg>
      <pc:sldChg chg="addSp delSp modSp add mod ord delAnim">
        <pc:chgData name="Roberto" userId="f2c5d9e3-e1cd-491b-8eea-425a4d9cf1c2" providerId="ADAL" clId="{8115069F-B286-4332-9DDE-A050B8E8DE77}" dt="2024-11-10T21:28:09.677" v="396"/>
        <pc:sldMkLst>
          <pc:docMk/>
          <pc:sldMk cId="1005020832" sldId="310"/>
        </pc:sldMkLst>
        <pc:spChg chg="mod">
          <ac:chgData name="Roberto" userId="f2c5d9e3-e1cd-491b-8eea-425a4d9cf1c2" providerId="ADAL" clId="{8115069F-B286-4332-9DDE-A050B8E8DE77}" dt="2024-11-10T21:26:38.883" v="394" actId="113"/>
          <ac:spMkLst>
            <pc:docMk/>
            <pc:sldMk cId="1005020832" sldId="310"/>
            <ac:spMk id="8" creationId="{F37D9BE6-909A-4C7F-BBE0-DD254B394C50}"/>
          </ac:spMkLst>
        </pc:spChg>
        <pc:picChg chg="del">
          <ac:chgData name="Roberto" userId="f2c5d9e3-e1cd-491b-8eea-425a4d9cf1c2" providerId="ADAL" clId="{8115069F-B286-4332-9DDE-A050B8E8DE77}" dt="2024-11-10T21:25:08.083" v="385" actId="478"/>
          <ac:picMkLst>
            <pc:docMk/>
            <pc:sldMk cId="1005020832" sldId="310"/>
            <ac:picMk id="3" creationId="{6929ECFF-9A73-40BE-B41F-8295891F98A5}"/>
          </ac:picMkLst>
        </pc:picChg>
        <pc:picChg chg="add mod">
          <ac:chgData name="Roberto" userId="f2c5d9e3-e1cd-491b-8eea-425a4d9cf1c2" providerId="ADAL" clId="{8115069F-B286-4332-9DDE-A050B8E8DE77}" dt="2024-11-10T21:25:23.690" v="388" actId="11530"/>
          <ac:picMkLst>
            <pc:docMk/>
            <pc:sldMk cId="1005020832" sldId="310"/>
            <ac:picMk id="5" creationId="{4436CDA7-B389-4C12-8662-052921A0843C}"/>
          </ac:picMkLst>
        </pc:picChg>
      </pc:sldChg>
      <pc:sldChg chg="add ord">
        <pc:chgData name="Roberto" userId="f2c5d9e3-e1cd-491b-8eea-425a4d9cf1c2" providerId="ADAL" clId="{8115069F-B286-4332-9DDE-A050B8E8DE77}" dt="2024-11-10T21:30:16.326" v="417"/>
        <pc:sldMkLst>
          <pc:docMk/>
          <pc:sldMk cId="2106823935" sldId="311"/>
        </pc:sldMkLst>
      </pc:sldChg>
      <pc:sldChg chg="add">
        <pc:chgData name="Roberto" userId="f2c5d9e3-e1cd-491b-8eea-425a4d9cf1c2" providerId="ADAL" clId="{8115069F-B286-4332-9DDE-A050B8E8DE77}" dt="2024-11-10T21:33:29.647" v="419" actId="2890"/>
        <pc:sldMkLst>
          <pc:docMk/>
          <pc:sldMk cId="3319915888" sldId="312"/>
        </pc:sldMkLst>
      </pc:sldChg>
      <pc:sldChg chg="addSp modSp add mod">
        <pc:chgData name="Roberto" userId="f2c5d9e3-e1cd-491b-8eea-425a4d9cf1c2" providerId="ADAL" clId="{8115069F-B286-4332-9DDE-A050B8E8DE77}" dt="2024-11-11T16:32:40.633" v="964" actId="20577"/>
        <pc:sldMkLst>
          <pc:docMk/>
          <pc:sldMk cId="2190558047" sldId="313"/>
        </pc:sldMkLst>
        <pc:spChg chg="mod">
          <ac:chgData name="Roberto" userId="f2c5d9e3-e1cd-491b-8eea-425a4d9cf1c2" providerId="ADAL" clId="{8115069F-B286-4332-9DDE-A050B8E8DE77}" dt="2024-11-11T16:32:40.633" v="964" actId="20577"/>
          <ac:spMkLst>
            <pc:docMk/>
            <pc:sldMk cId="2190558047" sldId="313"/>
            <ac:spMk id="2" creationId="{4C9899B7-DD7E-4ADC-9274-3973C45BB44D}"/>
          </ac:spMkLst>
        </pc:spChg>
        <pc:spChg chg="add mod">
          <ac:chgData name="Roberto" userId="f2c5d9e3-e1cd-491b-8eea-425a4d9cf1c2" providerId="ADAL" clId="{8115069F-B286-4332-9DDE-A050B8E8DE77}" dt="2024-11-10T21:52:55.109" v="614" actId="207"/>
          <ac:spMkLst>
            <pc:docMk/>
            <pc:sldMk cId="2190558047" sldId="313"/>
            <ac:spMk id="6" creationId="{510D5600-787A-4682-9B2B-C906DA31CD05}"/>
          </ac:spMkLst>
        </pc:spChg>
        <pc:spChg chg="add mod">
          <ac:chgData name="Roberto" userId="f2c5d9e3-e1cd-491b-8eea-425a4d9cf1c2" providerId="ADAL" clId="{8115069F-B286-4332-9DDE-A050B8E8DE77}" dt="2024-11-10T22:00:36.714" v="631" actId="14100"/>
          <ac:spMkLst>
            <pc:docMk/>
            <pc:sldMk cId="2190558047" sldId="313"/>
            <ac:spMk id="7" creationId="{CD554308-AFBC-4B57-AFD1-F09044343844}"/>
          </ac:spMkLst>
        </pc:spChg>
        <pc:spChg chg="mod">
          <ac:chgData name="Roberto" userId="f2c5d9e3-e1cd-491b-8eea-425a4d9cf1c2" providerId="ADAL" clId="{8115069F-B286-4332-9DDE-A050B8E8DE77}" dt="2024-11-10T22:01:57.310" v="637" actId="20577"/>
          <ac:spMkLst>
            <pc:docMk/>
            <pc:sldMk cId="2190558047" sldId="313"/>
            <ac:spMk id="8" creationId="{F37D9BE6-909A-4C7F-BBE0-DD254B394C50}"/>
          </ac:spMkLst>
        </pc:spChg>
      </pc:sldChg>
      <pc:sldChg chg="addSp delSp modSp add mod">
        <pc:chgData name="Roberto" userId="f2c5d9e3-e1cd-491b-8eea-425a4d9cf1c2" providerId="ADAL" clId="{8115069F-B286-4332-9DDE-A050B8E8DE77}" dt="2024-11-11T16:33:08.457" v="978" actId="20577"/>
        <pc:sldMkLst>
          <pc:docMk/>
          <pc:sldMk cId="3631072820" sldId="314"/>
        </pc:sldMkLst>
        <pc:spChg chg="mod">
          <ac:chgData name="Roberto" userId="f2c5d9e3-e1cd-491b-8eea-425a4d9cf1c2" providerId="ADAL" clId="{8115069F-B286-4332-9DDE-A050B8E8DE77}" dt="2024-11-11T16:33:08.457" v="978" actId="20577"/>
          <ac:spMkLst>
            <pc:docMk/>
            <pc:sldMk cId="3631072820" sldId="314"/>
            <ac:spMk id="2" creationId="{4C9899B7-DD7E-4ADC-9274-3973C45BB44D}"/>
          </ac:spMkLst>
        </pc:spChg>
        <pc:spChg chg="del">
          <ac:chgData name="Roberto" userId="f2c5d9e3-e1cd-491b-8eea-425a4d9cf1c2" providerId="ADAL" clId="{8115069F-B286-4332-9DDE-A050B8E8DE77}" dt="2024-11-10T22:02:16.448" v="638" actId="478"/>
          <ac:spMkLst>
            <pc:docMk/>
            <pc:sldMk cId="3631072820" sldId="314"/>
            <ac:spMk id="6" creationId="{510D5600-787A-4682-9B2B-C906DA31CD05}"/>
          </ac:spMkLst>
        </pc:spChg>
        <pc:spChg chg="mod">
          <ac:chgData name="Roberto" userId="f2c5d9e3-e1cd-491b-8eea-425a4d9cf1c2" providerId="ADAL" clId="{8115069F-B286-4332-9DDE-A050B8E8DE77}" dt="2024-11-10T22:41:51.632" v="812" actId="20577"/>
          <ac:spMkLst>
            <pc:docMk/>
            <pc:sldMk cId="3631072820" sldId="314"/>
            <ac:spMk id="7" creationId="{CD554308-AFBC-4B57-AFD1-F09044343844}"/>
          </ac:spMkLst>
        </pc:spChg>
        <pc:spChg chg="mod">
          <ac:chgData name="Roberto" userId="f2c5d9e3-e1cd-491b-8eea-425a4d9cf1c2" providerId="ADAL" clId="{8115069F-B286-4332-9DDE-A050B8E8DE77}" dt="2024-11-10T22:40:51.390" v="807" actId="207"/>
          <ac:spMkLst>
            <pc:docMk/>
            <pc:sldMk cId="3631072820" sldId="314"/>
            <ac:spMk id="8" creationId="{F37D9BE6-909A-4C7F-BBE0-DD254B394C50}"/>
          </ac:spMkLst>
        </pc:spChg>
        <pc:spChg chg="add mod">
          <ac:chgData name="Roberto" userId="f2c5d9e3-e1cd-491b-8eea-425a4d9cf1c2" providerId="ADAL" clId="{8115069F-B286-4332-9DDE-A050B8E8DE77}" dt="2024-11-11T16:32:16.251" v="938" actId="20577"/>
          <ac:spMkLst>
            <pc:docMk/>
            <pc:sldMk cId="3631072820" sldId="314"/>
            <ac:spMk id="9" creationId="{6F13A807-5E2F-4E66-9451-E2359240BCFB}"/>
          </ac:spMkLst>
        </pc:spChg>
        <pc:picChg chg="add mod">
          <ac:chgData name="Roberto" userId="f2c5d9e3-e1cd-491b-8eea-425a4d9cf1c2" providerId="ADAL" clId="{8115069F-B286-4332-9DDE-A050B8E8DE77}" dt="2024-11-10T22:41:38.352" v="811" actId="11530"/>
          <ac:picMkLst>
            <pc:docMk/>
            <pc:sldMk cId="3631072820" sldId="314"/>
            <ac:picMk id="4" creationId="{331DDEE9-93E0-4451-8559-FC00794D88FB}"/>
          </ac:picMkLst>
        </pc:picChg>
        <pc:picChg chg="del">
          <ac:chgData name="Roberto" userId="f2c5d9e3-e1cd-491b-8eea-425a4d9cf1c2" providerId="ADAL" clId="{8115069F-B286-4332-9DDE-A050B8E8DE77}" dt="2024-11-10T22:40:59.912" v="808" actId="478"/>
          <ac:picMkLst>
            <pc:docMk/>
            <pc:sldMk cId="3631072820" sldId="314"/>
            <ac:picMk id="5" creationId="{4D568FF1-E6F5-48FB-89A4-B21759A4A86D}"/>
          </ac:picMkLst>
        </pc:picChg>
      </pc:sldChg>
      <pc:sldChg chg="addSp delSp modSp add mod">
        <pc:chgData name="Roberto" userId="f2c5d9e3-e1cd-491b-8eea-425a4d9cf1c2" providerId="ADAL" clId="{8115069F-B286-4332-9DDE-A050B8E8DE77}" dt="2024-11-11T16:48:57.418" v="1130" actId="1076"/>
        <pc:sldMkLst>
          <pc:docMk/>
          <pc:sldMk cId="204262062" sldId="315"/>
        </pc:sldMkLst>
        <pc:spChg chg="mod">
          <ac:chgData name="Roberto" userId="f2c5d9e3-e1cd-491b-8eea-425a4d9cf1c2" providerId="ADAL" clId="{8115069F-B286-4332-9DDE-A050B8E8DE77}" dt="2024-11-11T16:48:26.559" v="1111" actId="20577"/>
          <ac:spMkLst>
            <pc:docMk/>
            <pc:sldMk cId="204262062" sldId="315"/>
            <ac:spMk id="2" creationId="{4C9899B7-DD7E-4ADC-9274-3973C45BB44D}"/>
          </ac:spMkLst>
        </pc:spChg>
        <pc:spChg chg="del">
          <ac:chgData name="Roberto" userId="f2c5d9e3-e1cd-491b-8eea-425a4d9cf1c2" providerId="ADAL" clId="{8115069F-B286-4332-9DDE-A050B8E8DE77}" dt="2024-11-11T16:33:28.283" v="995" actId="478"/>
          <ac:spMkLst>
            <pc:docMk/>
            <pc:sldMk cId="204262062" sldId="315"/>
            <ac:spMk id="7" creationId="{CD554308-AFBC-4B57-AFD1-F09044343844}"/>
          </ac:spMkLst>
        </pc:spChg>
        <pc:spChg chg="mod">
          <ac:chgData name="Roberto" userId="f2c5d9e3-e1cd-491b-8eea-425a4d9cf1c2" providerId="ADAL" clId="{8115069F-B286-4332-9DDE-A050B8E8DE77}" dt="2024-11-11T16:48:15.023" v="1095" actId="20577"/>
          <ac:spMkLst>
            <pc:docMk/>
            <pc:sldMk cId="204262062" sldId="315"/>
            <ac:spMk id="8" creationId="{F37D9BE6-909A-4C7F-BBE0-DD254B394C50}"/>
          </ac:spMkLst>
        </pc:spChg>
        <pc:spChg chg="mod">
          <ac:chgData name="Roberto" userId="f2c5d9e3-e1cd-491b-8eea-425a4d9cf1c2" providerId="ADAL" clId="{8115069F-B286-4332-9DDE-A050B8E8DE77}" dt="2024-11-11T16:48:57.418" v="1130" actId="1076"/>
          <ac:spMkLst>
            <pc:docMk/>
            <pc:sldMk cId="204262062" sldId="315"/>
            <ac:spMk id="9" creationId="{6F13A807-5E2F-4E66-9451-E2359240BCFB}"/>
          </ac:spMkLst>
        </pc:spChg>
        <pc:picChg chg="del">
          <ac:chgData name="Roberto" userId="f2c5d9e3-e1cd-491b-8eea-425a4d9cf1c2" providerId="ADAL" clId="{8115069F-B286-4332-9DDE-A050B8E8DE77}" dt="2024-11-11T16:47:22.557" v="997" actId="478"/>
          <ac:picMkLst>
            <pc:docMk/>
            <pc:sldMk cId="204262062" sldId="315"/>
            <ac:picMk id="4" creationId="{331DDEE9-93E0-4451-8559-FC00794D88FB}"/>
          </ac:picMkLst>
        </pc:picChg>
        <pc:picChg chg="add mod">
          <ac:chgData name="Roberto" userId="f2c5d9e3-e1cd-491b-8eea-425a4d9cf1c2" providerId="ADAL" clId="{8115069F-B286-4332-9DDE-A050B8E8DE77}" dt="2024-11-11T16:47:37.491" v="1076" actId="11530"/>
          <ac:picMkLst>
            <pc:docMk/>
            <pc:sldMk cId="204262062" sldId="315"/>
            <ac:picMk id="5" creationId="{8268B6C9-8300-449D-87EB-3AD51756E9D4}"/>
          </ac:picMkLst>
        </pc:picChg>
      </pc:sldChg>
      <pc:sldChg chg="addSp delSp modSp add mod">
        <pc:chgData name="Roberto" userId="f2c5d9e3-e1cd-491b-8eea-425a4d9cf1c2" providerId="ADAL" clId="{8115069F-B286-4332-9DDE-A050B8E8DE77}" dt="2024-11-11T17:20:31.166" v="1357" actId="20577"/>
        <pc:sldMkLst>
          <pc:docMk/>
          <pc:sldMk cId="1555001414" sldId="316"/>
        </pc:sldMkLst>
        <pc:spChg chg="mod">
          <ac:chgData name="Roberto" userId="f2c5d9e3-e1cd-491b-8eea-425a4d9cf1c2" providerId="ADAL" clId="{8115069F-B286-4332-9DDE-A050B8E8DE77}" dt="2024-11-11T17:01:36.126" v="1234" actId="20577"/>
          <ac:spMkLst>
            <pc:docMk/>
            <pc:sldMk cId="1555001414" sldId="316"/>
            <ac:spMk id="2" creationId="{4C9899B7-DD7E-4ADC-9274-3973C45BB44D}"/>
          </ac:spMkLst>
        </pc:spChg>
        <pc:spChg chg="mod">
          <ac:chgData name="Roberto" userId="f2c5d9e3-e1cd-491b-8eea-425a4d9cf1c2" providerId="ADAL" clId="{8115069F-B286-4332-9DDE-A050B8E8DE77}" dt="2024-11-11T17:19:46.720" v="1261" actId="1076"/>
          <ac:spMkLst>
            <pc:docMk/>
            <pc:sldMk cId="1555001414" sldId="316"/>
            <ac:spMk id="8" creationId="{F37D9BE6-909A-4C7F-BBE0-DD254B394C50}"/>
          </ac:spMkLst>
        </pc:spChg>
        <pc:spChg chg="mod">
          <ac:chgData name="Roberto" userId="f2c5d9e3-e1cd-491b-8eea-425a4d9cf1c2" providerId="ADAL" clId="{8115069F-B286-4332-9DDE-A050B8E8DE77}" dt="2024-11-11T17:20:31.166" v="1357" actId="20577"/>
          <ac:spMkLst>
            <pc:docMk/>
            <pc:sldMk cId="1555001414" sldId="316"/>
            <ac:spMk id="9" creationId="{6F13A807-5E2F-4E66-9451-E2359240BCFB}"/>
          </ac:spMkLst>
        </pc:spChg>
        <pc:picChg chg="add mod">
          <ac:chgData name="Roberto" userId="f2c5d9e3-e1cd-491b-8eea-425a4d9cf1c2" providerId="ADAL" clId="{8115069F-B286-4332-9DDE-A050B8E8DE77}" dt="2024-11-11T16:59:51.418" v="1163" actId="11530"/>
          <ac:picMkLst>
            <pc:docMk/>
            <pc:sldMk cId="1555001414" sldId="316"/>
            <ac:picMk id="4" creationId="{A6E15E12-E6C6-41D1-AD17-370DE7B67BCC}"/>
          </ac:picMkLst>
        </pc:picChg>
        <pc:picChg chg="del">
          <ac:chgData name="Roberto" userId="f2c5d9e3-e1cd-491b-8eea-425a4d9cf1c2" providerId="ADAL" clId="{8115069F-B286-4332-9DDE-A050B8E8DE77}" dt="2024-11-11T16:59:42.218" v="1160" actId="478"/>
          <ac:picMkLst>
            <pc:docMk/>
            <pc:sldMk cId="1555001414" sldId="316"/>
            <ac:picMk id="5" creationId="{8268B6C9-8300-449D-87EB-3AD51756E9D4}"/>
          </ac:picMkLst>
        </pc:picChg>
      </pc:sldChg>
      <pc:sldChg chg="add ord">
        <pc:chgData name="Roberto" userId="f2c5d9e3-e1cd-491b-8eea-425a4d9cf1c2" providerId="ADAL" clId="{8115069F-B286-4332-9DDE-A050B8E8DE77}" dt="2024-11-11T17:21:13.128" v="1371"/>
        <pc:sldMkLst>
          <pc:docMk/>
          <pc:sldMk cId="2242534746" sldId="317"/>
        </pc:sldMkLst>
      </pc:sldChg>
    </pc:docChg>
  </pc:docChgLst>
  <pc:docChgLst>
    <pc:chgData name="Roberto Harkovsky da Cunha" userId="f2c5d9e3-e1cd-491b-8eea-425a4d9cf1c2" providerId="ADAL" clId="{775966A3-C369-406D-8867-1ECC6E20787B}"/>
    <pc:docChg chg="modSld">
      <pc:chgData name="Roberto Harkovsky da Cunha" userId="f2c5d9e3-e1cd-491b-8eea-425a4d9cf1c2" providerId="ADAL" clId="{775966A3-C369-406D-8867-1ECC6E20787B}" dt="2024-09-13T23:41:02.138" v="2" actId="1076"/>
      <pc:docMkLst>
        <pc:docMk/>
      </pc:docMkLst>
    </pc:docChg>
  </pc:docChgLst>
  <pc:docChgLst>
    <pc:chgData name="Roberto" userId="f2c5d9e3-e1cd-491b-8eea-425a4d9cf1c2" providerId="ADAL" clId="{72C45418-5F43-474E-8CA7-3E4330F56EF3}"/>
    <pc:docChg chg="custSel addSld delSld modSld sldOrd">
      <pc:chgData name="Roberto" userId="f2c5d9e3-e1cd-491b-8eea-425a4d9cf1c2" providerId="ADAL" clId="{72C45418-5F43-474E-8CA7-3E4330F56EF3}" dt="2025-01-09T20:55:20.981" v="1215" actId="11530"/>
      <pc:docMkLst>
        <pc:docMk/>
      </pc:docMkLst>
      <pc:sldChg chg="addSp delSp modSp mod">
        <pc:chgData name="Roberto" userId="f2c5d9e3-e1cd-491b-8eea-425a4d9cf1c2" providerId="ADAL" clId="{72C45418-5F43-474E-8CA7-3E4330F56EF3}" dt="2025-01-08T21:30:02.283" v="316" actId="1076"/>
        <pc:sldMkLst>
          <pc:docMk/>
          <pc:sldMk cId="2397959521" sldId="274"/>
        </pc:sldMkLst>
        <pc:spChg chg="mod">
          <ac:chgData name="Roberto" userId="f2c5d9e3-e1cd-491b-8eea-425a4d9cf1c2" providerId="ADAL" clId="{72C45418-5F43-474E-8CA7-3E4330F56EF3}" dt="2025-01-08T20:39:26.741" v="196" actId="20577"/>
          <ac:spMkLst>
            <pc:docMk/>
            <pc:sldMk cId="2397959521" sldId="274"/>
            <ac:spMk id="2" creationId="{4C9899B7-DD7E-4ADC-9274-3973C45BB44D}"/>
          </ac:spMkLst>
        </pc:spChg>
        <pc:spChg chg="mod ord">
          <ac:chgData name="Roberto" userId="f2c5d9e3-e1cd-491b-8eea-425a4d9cf1c2" providerId="ADAL" clId="{72C45418-5F43-474E-8CA7-3E4330F56EF3}" dt="2025-01-08T21:30:02.283" v="316" actId="1076"/>
          <ac:spMkLst>
            <pc:docMk/>
            <pc:sldMk cId="2397959521" sldId="274"/>
            <ac:spMk id="7" creationId="{3AB38D99-F7B1-47C9-AD3A-84A9489C035C}"/>
          </ac:spMkLst>
        </pc:spChg>
        <pc:spChg chg="mod">
          <ac:chgData name="Roberto" userId="f2c5d9e3-e1cd-491b-8eea-425a4d9cf1c2" providerId="ADAL" clId="{72C45418-5F43-474E-8CA7-3E4330F56EF3}" dt="2025-01-08T21:28:58.750" v="243" actId="1076"/>
          <ac:spMkLst>
            <pc:docMk/>
            <pc:sldMk cId="2397959521" sldId="274"/>
            <ac:spMk id="10" creationId="{2970F516-3A97-4118-9F6B-1C464A5A116A}"/>
          </ac:spMkLst>
        </pc:spChg>
        <pc:spChg chg="add mod">
          <ac:chgData name="Roberto" userId="f2c5d9e3-e1cd-491b-8eea-425a4d9cf1c2" providerId="ADAL" clId="{72C45418-5F43-474E-8CA7-3E4330F56EF3}" dt="2025-01-08T21:30:00.487" v="315" actId="1076"/>
          <ac:spMkLst>
            <pc:docMk/>
            <pc:sldMk cId="2397959521" sldId="274"/>
            <ac:spMk id="11" creationId="{7C2C5F35-6176-4FDD-B919-1B8A2323BDFD}"/>
          </ac:spMkLst>
        </pc:spChg>
        <pc:picChg chg="del">
          <ac:chgData name="Roberto" userId="f2c5d9e3-e1cd-491b-8eea-425a4d9cf1c2" providerId="ADAL" clId="{72C45418-5F43-474E-8CA7-3E4330F56EF3}" dt="2025-01-08T20:40:32.939" v="213" actId="478"/>
          <ac:picMkLst>
            <pc:docMk/>
            <pc:sldMk cId="2397959521" sldId="274"/>
            <ac:picMk id="4" creationId="{FA179AAC-7556-4B89-8639-AF0180A2054F}"/>
          </ac:picMkLst>
        </pc:picChg>
        <pc:picChg chg="add mod">
          <ac:chgData name="Roberto" userId="f2c5d9e3-e1cd-491b-8eea-425a4d9cf1c2" providerId="ADAL" clId="{72C45418-5F43-474E-8CA7-3E4330F56EF3}" dt="2025-01-08T21:28:38.132" v="240" actId="11530"/>
          <ac:picMkLst>
            <pc:docMk/>
            <pc:sldMk cId="2397959521" sldId="274"/>
            <ac:picMk id="5" creationId="{108DD403-E3BA-4474-9DF4-629340FB06C3}"/>
          </ac:picMkLst>
        </pc:picChg>
        <pc:picChg chg="del">
          <ac:chgData name="Roberto" userId="f2c5d9e3-e1cd-491b-8eea-425a4d9cf1c2" providerId="ADAL" clId="{72C45418-5F43-474E-8CA7-3E4330F56EF3}" dt="2025-01-08T20:40:29.243" v="212" actId="478"/>
          <ac:picMkLst>
            <pc:docMk/>
            <pc:sldMk cId="2397959521" sldId="274"/>
            <ac:picMk id="9" creationId="{52BE96EE-A05E-4BF2-BAA4-A806E3155737}"/>
          </ac:picMkLst>
        </pc:picChg>
      </pc:sldChg>
      <pc:sldChg chg="modSp mod">
        <pc:chgData name="Roberto" userId="f2c5d9e3-e1cd-491b-8eea-425a4d9cf1c2" providerId="ADAL" clId="{72C45418-5F43-474E-8CA7-3E4330F56EF3}" dt="2025-01-09T20:12:57.092" v="726" actId="20577"/>
        <pc:sldMkLst>
          <pc:docMk/>
          <pc:sldMk cId="2106823935" sldId="311"/>
        </pc:sldMkLst>
        <pc:spChg chg="mod">
          <ac:chgData name="Roberto" userId="f2c5d9e3-e1cd-491b-8eea-425a4d9cf1c2" providerId="ADAL" clId="{72C45418-5F43-474E-8CA7-3E4330F56EF3}" dt="2025-01-09T20:12:57.092" v="726" actId="20577"/>
          <ac:spMkLst>
            <pc:docMk/>
            <pc:sldMk cId="2106823935" sldId="311"/>
            <ac:spMk id="2" creationId="{11664D49-6B6E-4DF3-846D-A8C80EAE4F59}"/>
          </ac:spMkLst>
        </pc:spChg>
      </pc:sldChg>
      <pc:sldChg chg="addSp delSp modSp mod">
        <pc:chgData name="Roberto" userId="f2c5d9e3-e1cd-491b-8eea-425a4d9cf1c2" providerId="ADAL" clId="{72C45418-5F43-474E-8CA7-3E4330F56EF3}" dt="2025-01-08T20:31:28.292" v="83" actId="108"/>
        <pc:sldMkLst>
          <pc:docMk/>
          <pc:sldMk cId="489314093" sldId="319"/>
        </pc:sldMkLst>
        <pc:spChg chg="mod">
          <ac:chgData name="Roberto" userId="f2c5d9e3-e1cd-491b-8eea-425a4d9cf1c2" providerId="ADAL" clId="{72C45418-5F43-474E-8CA7-3E4330F56EF3}" dt="2025-01-08T20:26:03.221" v="15" actId="20577"/>
          <ac:spMkLst>
            <pc:docMk/>
            <pc:sldMk cId="489314093" sldId="319"/>
            <ac:spMk id="2" creationId="{8FD17840-9BC2-42EE-8FBC-10E466FCCE42}"/>
          </ac:spMkLst>
        </pc:spChg>
        <pc:spChg chg="mod">
          <ac:chgData name="Roberto" userId="f2c5d9e3-e1cd-491b-8eea-425a4d9cf1c2" providerId="ADAL" clId="{72C45418-5F43-474E-8CA7-3E4330F56EF3}" dt="2025-01-08T20:31:28.292" v="83" actId="108"/>
          <ac:spMkLst>
            <pc:docMk/>
            <pc:sldMk cId="489314093" sldId="319"/>
            <ac:spMk id="3" creationId="{7419DB38-71C3-420F-A976-3DA73FD9B883}"/>
          </ac:spMkLst>
        </pc:spChg>
        <pc:picChg chg="add del mod">
          <ac:chgData name="Roberto" userId="f2c5d9e3-e1cd-491b-8eea-425a4d9cf1c2" providerId="ADAL" clId="{72C45418-5F43-474E-8CA7-3E4330F56EF3}" dt="2025-01-08T20:30:18.938" v="69" actId="478"/>
          <ac:picMkLst>
            <pc:docMk/>
            <pc:sldMk cId="489314093" sldId="319"/>
            <ac:picMk id="4" creationId="{0AF49D06-616E-491F-AF8F-B66471052A0C}"/>
          </ac:picMkLst>
        </pc:picChg>
        <pc:picChg chg="del">
          <ac:chgData name="Roberto" userId="f2c5d9e3-e1cd-491b-8eea-425a4d9cf1c2" providerId="ADAL" clId="{72C45418-5F43-474E-8CA7-3E4330F56EF3}" dt="2025-01-08T20:25:57.641" v="9" actId="478"/>
          <ac:picMkLst>
            <pc:docMk/>
            <pc:sldMk cId="489314093" sldId="319"/>
            <ac:picMk id="5" creationId="{713B534A-1160-4617-BF55-9F3D8F4C8522}"/>
          </ac:picMkLst>
        </pc:picChg>
        <pc:picChg chg="add mod">
          <ac:chgData name="Roberto" userId="f2c5d9e3-e1cd-491b-8eea-425a4d9cf1c2" providerId="ADAL" clId="{72C45418-5F43-474E-8CA7-3E4330F56EF3}" dt="2025-01-08T20:30:25.870" v="73" actId="1076"/>
          <ac:picMkLst>
            <pc:docMk/>
            <pc:sldMk cId="489314093" sldId="319"/>
            <ac:picMk id="6" creationId="{9CABBFE8-A0A3-4FD5-973E-6AE6F4CD6E2F}"/>
          </ac:picMkLst>
        </pc:picChg>
      </pc:sldChg>
      <pc:sldChg chg="modSp mod">
        <pc:chgData name="Roberto" userId="f2c5d9e3-e1cd-491b-8eea-425a4d9cf1c2" providerId="ADAL" clId="{72C45418-5F43-474E-8CA7-3E4330F56EF3}" dt="2025-01-08T20:32:59.952" v="93" actId="1076"/>
        <pc:sldMkLst>
          <pc:docMk/>
          <pc:sldMk cId="2076142806" sldId="320"/>
        </pc:sldMkLst>
        <pc:spChg chg="mod">
          <ac:chgData name="Roberto" userId="f2c5d9e3-e1cd-491b-8eea-425a4d9cf1c2" providerId="ADAL" clId="{72C45418-5F43-474E-8CA7-3E4330F56EF3}" dt="2025-01-08T20:32:59.952" v="93" actId="1076"/>
          <ac:spMkLst>
            <pc:docMk/>
            <pc:sldMk cId="2076142806" sldId="320"/>
            <ac:spMk id="4" creationId="{2477E23A-28FA-45E8-98EA-C5459B48747D}"/>
          </ac:spMkLst>
        </pc:spChg>
      </pc:sldChg>
      <pc:sldChg chg="del ord">
        <pc:chgData name="Roberto" userId="f2c5d9e3-e1cd-491b-8eea-425a4d9cf1c2" providerId="ADAL" clId="{72C45418-5F43-474E-8CA7-3E4330F56EF3}" dt="2025-01-09T02:30:22.332" v="718" actId="47"/>
        <pc:sldMkLst>
          <pc:docMk/>
          <pc:sldMk cId="4032306184" sldId="321"/>
        </pc:sldMkLst>
      </pc:sldChg>
      <pc:sldChg chg="addSp delSp modSp mod">
        <pc:chgData name="Roberto" userId="f2c5d9e3-e1cd-491b-8eea-425a4d9cf1c2" providerId="ADAL" clId="{72C45418-5F43-474E-8CA7-3E4330F56EF3}" dt="2025-01-08T20:38:09.407" v="187" actId="1076"/>
        <pc:sldMkLst>
          <pc:docMk/>
          <pc:sldMk cId="3774138755" sldId="323"/>
        </pc:sldMkLst>
        <pc:spChg chg="mod">
          <ac:chgData name="Roberto" userId="f2c5d9e3-e1cd-491b-8eea-425a4d9cf1c2" providerId="ADAL" clId="{72C45418-5F43-474E-8CA7-3E4330F56EF3}" dt="2025-01-08T20:25:02.169" v="5" actId="20577"/>
          <ac:spMkLst>
            <pc:docMk/>
            <pc:sldMk cId="3774138755" sldId="323"/>
            <ac:spMk id="2" creationId="{95280CFF-1D51-4D10-AA77-35BC4701FA63}"/>
          </ac:spMkLst>
        </pc:spChg>
        <pc:spChg chg="mod">
          <ac:chgData name="Roberto" userId="f2c5d9e3-e1cd-491b-8eea-425a4d9cf1c2" providerId="ADAL" clId="{72C45418-5F43-474E-8CA7-3E4330F56EF3}" dt="2025-01-08T20:34:36.292" v="107" actId="207"/>
          <ac:spMkLst>
            <pc:docMk/>
            <pc:sldMk cId="3774138755" sldId="323"/>
            <ac:spMk id="3" creationId="{DC52BC2D-D2DF-43B9-AC8E-1A0271D7F786}"/>
          </ac:spMkLst>
        </pc:spChg>
        <pc:spChg chg="mod">
          <ac:chgData name="Roberto" userId="f2c5d9e3-e1cd-491b-8eea-425a4d9cf1c2" providerId="ADAL" clId="{72C45418-5F43-474E-8CA7-3E4330F56EF3}" dt="2025-01-08T20:38:09.407" v="187" actId="1076"/>
          <ac:spMkLst>
            <pc:docMk/>
            <pc:sldMk cId="3774138755" sldId="323"/>
            <ac:spMk id="4" creationId="{23B89B39-162E-4882-82CC-C9BD14A79164}"/>
          </ac:spMkLst>
        </pc:spChg>
        <pc:spChg chg="del mod">
          <ac:chgData name="Roberto" userId="f2c5d9e3-e1cd-491b-8eea-425a4d9cf1c2" providerId="ADAL" clId="{72C45418-5F43-474E-8CA7-3E4330F56EF3}" dt="2025-01-08T20:38:05.827" v="186" actId="478"/>
          <ac:spMkLst>
            <pc:docMk/>
            <pc:sldMk cId="3774138755" sldId="323"/>
            <ac:spMk id="5" creationId="{13EFA59C-1FE5-4F77-9E58-8CA7025721CC}"/>
          </ac:spMkLst>
        </pc:spChg>
        <pc:spChg chg="add del">
          <ac:chgData name="Roberto" userId="f2c5d9e3-e1cd-491b-8eea-425a4d9cf1c2" providerId="ADAL" clId="{72C45418-5F43-474E-8CA7-3E4330F56EF3}" dt="2025-01-08T20:35:36.645" v="149"/>
          <ac:spMkLst>
            <pc:docMk/>
            <pc:sldMk cId="3774138755" sldId="323"/>
            <ac:spMk id="6" creationId="{69AF9F6F-2599-4FED-AC04-CB562FC9FDF5}"/>
          </ac:spMkLst>
        </pc:spChg>
      </pc:sldChg>
      <pc:sldChg chg="del ord">
        <pc:chgData name="Roberto" userId="f2c5d9e3-e1cd-491b-8eea-425a4d9cf1c2" providerId="ADAL" clId="{72C45418-5F43-474E-8CA7-3E4330F56EF3}" dt="2025-01-09T02:30:22.332" v="718" actId="47"/>
        <pc:sldMkLst>
          <pc:docMk/>
          <pc:sldMk cId="3586099191" sldId="324"/>
        </pc:sldMkLst>
      </pc:sldChg>
      <pc:sldChg chg="del ord">
        <pc:chgData name="Roberto" userId="f2c5d9e3-e1cd-491b-8eea-425a4d9cf1c2" providerId="ADAL" clId="{72C45418-5F43-474E-8CA7-3E4330F56EF3}" dt="2025-01-09T02:30:22.332" v="718" actId="47"/>
        <pc:sldMkLst>
          <pc:docMk/>
          <pc:sldMk cId="677807129" sldId="325"/>
        </pc:sldMkLst>
      </pc:sldChg>
      <pc:sldChg chg="del ord">
        <pc:chgData name="Roberto" userId="f2c5d9e3-e1cd-491b-8eea-425a4d9cf1c2" providerId="ADAL" clId="{72C45418-5F43-474E-8CA7-3E4330F56EF3}" dt="2025-01-09T02:30:22.332" v="718" actId="47"/>
        <pc:sldMkLst>
          <pc:docMk/>
          <pc:sldMk cId="3310516019" sldId="326"/>
        </pc:sldMkLst>
      </pc:sldChg>
      <pc:sldChg chg="addSp delSp modSp add mod">
        <pc:chgData name="Roberto" userId="f2c5d9e3-e1cd-491b-8eea-425a4d9cf1c2" providerId="ADAL" clId="{72C45418-5F43-474E-8CA7-3E4330F56EF3}" dt="2025-01-09T02:30:06.911" v="717" actId="14100"/>
        <pc:sldMkLst>
          <pc:docMk/>
          <pc:sldMk cId="63082319" sldId="327"/>
        </pc:sldMkLst>
        <pc:spChg chg="mod">
          <ac:chgData name="Roberto" userId="f2c5d9e3-e1cd-491b-8eea-425a4d9cf1c2" providerId="ADAL" clId="{72C45418-5F43-474E-8CA7-3E4330F56EF3}" dt="2025-01-08T22:20:00.306" v="332" actId="20577"/>
          <ac:spMkLst>
            <pc:docMk/>
            <pc:sldMk cId="63082319" sldId="327"/>
            <ac:spMk id="2" creationId="{4C9899B7-DD7E-4ADC-9274-3973C45BB44D}"/>
          </ac:spMkLst>
        </pc:spChg>
        <pc:spChg chg="del mod">
          <ac:chgData name="Roberto" userId="f2c5d9e3-e1cd-491b-8eea-425a4d9cf1c2" providerId="ADAL" clId="{72C45418-5F43-474E-8CA7-3E4330F56EF3}" dt="2025-01-08T22:25:00.292" v="411" actId="478"/>
          <ac:spMkLst>
            <pc:docMk/>
            <pc:sldMk cId="63082319" sldId="327"/>
            <ac:spMk id="7" creationId="{3AB38D99-F7B1-47C9-AD3A-84A9489C035C}"/>
          </ac:spMkLst>
        </pc:spChg>
        <pc:spChg chg="add mod">
          <ac:chgData name="Roberto" userId="f2c5d9e3-e1cd-491b-8eea-425a4d9cf1c2" providerId="ADAL" clId="{72C45418-5F43-474E-8CA7-3E4330F56EF3}" dt="2025-01-08T22:29:19.738" v="637" actId="1076"/>
          <ac:spMkLst>
            <pc:docMk/>
            <pc:sldMk cId="63082319" sldId="327"/>
            <ac:spMk id="9" creationId="{C7C6A68A-FC47-4BF5-8175-56B8E61F88CD}"/>
          </ac:spMkLst>
        </pc:spChg>
        <pc:spChg chg="mod">
          <ac:chgData name="Roberto" userId="f2c5d9e3-e1cd-491b-8eea-425a4d9cf1c2" providerId="ADAL" clId="{72C45418-5F43-474E-8CA7-3E4330F56EF3}" dt="2025-01-08T22:29:02.788" v="635" actId="6549"/>
          <ac:spMkLst>
            <pc:docMk/>
            <pc:sldMk cId="63082319" sldId="327"/>
            <ac:spMk id="10" creationId="{2970F516-3A97-4118-9F6B-1C464A5A116A}"/>
          </ac:spMkLst>
        </pc:spChg>
        <pc:spChg chg="mod">
          <ac:chgData name="Roberto" userId="f2c5d9e3-e1cd-491b-8eea-425a4d9cf1c2" providerId="ADAL" clId="{72C45418-5F43-474E-8CA7-3E4330F56EF3}" dt="2025-01-08T22:29:23.091" v="639" actId="1076"/>
          <ac:spMkLst>
            <pc:docMk/>
            <pc:sldMk cId="63082319" sldId="327"/>
            <ac:spMk id="11" creationId="{7C2C5F35-6176-4FDD-B919-1B8A2323BDFD}"/>
          </ac:spMkLst>
        </pc:spChg>
        <pc:spChg chg="add mod">
          <ac:chgData name="Roberto" userId="f2c5d9e3-e1cd-491b-8eea-425a4d9cf1c2" providerId="ADAL" clId="{72C45418-5F43-474E-8CA7-3E4330F56EF3}" dt="2025-01-09T02:29:03.363" v="707" actId="1076"/>
          <ac:spMkLst>
            <pc:docMk/>
            <pc:sldMk cId="63082319" sldId="327"/>
            <ac:spMk id="12" creationId="{07DCF3FE-3420-439D-ABBB-A110C09D450A}"/>
          </ac:spMkLst>
        </pc:spChg>
        <pc:spChg chg="add mod">
          <ac:chgData name="Roberto" userId="f2c5d9e3-e1cd-491b-8eea-425a4d9cf1c2" providerId="ADAL" clId="{72C45418-5F43-474E-8CA7-3E4330F56EF3}" dt="2025-01-09T02:28:59.995" v="706" actId="14100"/>
          <ac:spMkLst>
            <pc:docMk/>
            <pc:sldMk cId="63082319" sldId="327"/>
            <ac:spMk id="13" creationId="{4BA767CA-A7F6-4860-9243-DEABA2579E7B}"/>
          </ac:spMkLst>
        </pc:spChg>
        <pc:spChg chg="add mod">
          <ac:chgData name="Roberto" userId="f2c5d9e3-e1cd-491b-8eea-425a4d9cf1c2" providerId="ADAL" clId="{72C45418-5F43-474E-8CA7-3E4330F56EF3}" dt="2025-01-09T02:29:49.541" v="712" actId="14100"/>
          <ac:spMkLst>
            <pc:docMk/>
            <pc:sldMk cId="63082319" sldId="327"/>
            <ac:spMk id="14" creationId="{196DFE60-005D-4047-8930-D9F539828A5D}"/>
          </ac:spMkLst>
        </pc:spChg>
        <pc:spChg chg="add mod">
          <ac:chgData name="Roberto" userId="f2c5d9e3-e1cd-491b-8eea-425a4d9cf1c2" providerId="ADAL" clId="{72C45418-5F43-474E-8CA7-3E4330F56EF3}" dt="2025-01-09T02:30:06.911" v="717" actId="14100"/>
          <ac:spMkLst>
            <pc:docMk/>
            <pc:sldMk cId="63082319" sldId="327"/>
            <ac:spMk id="15" creationId="{D0022D56-867E-4D72-B320-ED02018DB272}"/>
          </ac:spMkLst>
        </pc:spChg>
        <pc:picChg chg="add mod">
          <ac:chgData name="Roberto" userId="f2c5d9e3-e1cd-491b-8eea-425a4d9cf1c2" providerId="ADAL" clId="{72C45418-5F43-474E-8CA7-3E4330F56EF3}" dt="2025-01-08T22:24:30.073" v="374" actId="11530"/>
          <ac:picMkLst>
            <pc:docMk/>
            <pc:sldMk cId="63082319" sldId="327"/>
            <ac:picMk id="4" creationId="{83BABEF4-8435-42E9-9A80-DDF8F3C5254B}"/>
          </ac:picMkLst>
        </pc:picChg>
        <pc:picChg chg="del">
          <ac:chgData name="Roberto" userId="f2c5d9e3-e1cd-491b-8eea-425a4d9cf1c2" providerId="ADAL" clId="{72C45418-5F43-474E-8CA7-3E4330F56EF3}" dt="2025-01-08T22:24:21.563" v="371" actId="478"/>
          <ac:picMkLst>
            <pc:docMk/>
            <pc:sldMk cId="63082319" sldId="327"/>
            <ac:picMk id="5" creationId="{108DD403-E3BA-4474-9DF4-629340FB06C3}"/>
          </ac:picMkLst>
        </pc:picChg>
      </pc:sldChg>
      <pc:sldChg chg="addSp delSp modSp add mod">
        <pc:chgData name="Roberto" userId="f2c5d9e3-e1cd-491b-8eea-425a4d9cf1c2" providerId="ADAL" clId="{72C45418-5F43-474E-8CA7-3E4330F56EF3}" dt="2025-01-09T02:28:38.832" v="702" actId="478"/>
        <pc:sldMkLst>
          <pc:docMk/>
          <pc:sldMk cId="1182796597" sldId="328"/>
        </pc:sldMkLst>
        <pc:spChg chg="mod">
          <ac:chgData name="Roberto" userId="f2c5d9e3-e1cd-491b-8eea-425a4d9cf1c2" providerId="ADAL" clId="{72C45418-5F43-474E-8CA7-3E4330F56EF3}" dt="2025-01-09T02:26:51.390" v="657" actId="20577"/>
          <ac:spMkLst>
            <pc:docMk/>
            <pc:sldMk cId="1182796597" sldId="328"/>
            <ac:spMk id="2" creationId="{4C9899B7-DD7E-4ADC-9274-3973C45BB44D}"/>
          </ac:spMkLst>
        </pc:spChg>
        <pc:spChg chg="del">
          <ac:chgData name="Roberto" userId="f2c5d9e3-e1cd-491b-8eea-425a4d9cf1c2" providerId="ADAL" clId="{72C45418-5F43-474E-8CA7-3E4330F56EF3}" dt="2025-01-09T02:28:38.832" v="702" actId="478"/>
          <ac:spMkLst>
            <pc:docMk/>
            <pc:sldMk cId="1182796597" sldId="328"/>
            <ac:spMk id="9" creationId="{C7C6A68A-FC47-4BF5-8175-56B8E61F88CD}"/>
          </ac:spMkLst>
        </pc:spChg>
        <pc:spChg chg="mod">
          <ac:chgData name="Roberto" userId="f2c5d9e3-e1cd-491b-8eea-425a4d9cf1c2" providerId="ADAL" clId="{72C45418-5F43-474E-8CA7-3E4330F56EF3}" dt="2025-01-09T02:28:00.485" v="667" actId="6549"/>
          <ac:spMkLst>
            <pc:docMk/>
            <pc:sldMk cId="1182796597" sldId="328"/>
            <ac:spMk id="10" creationId="{2970F516-3A97-4118-9F6B-1C464A5A116A}"/>
          </ac:spMkLst>
        </pc:spChg>
        <pc:spChg chg="mod">
          <ac:chgData name="Roberto" userId="f2c5d9e3-e1cd-491b-8eea-425a4d9cf1c2" providerId="ADAL" clId="{72C45418-5F43-474E-8CA7-3E4330F56EF3}" dt="2025-01-09T02:28:32.336" v="700" actId="20577"/>
          <ac:spMkLst>
            <pc:docMk/>
            <pc:sldMk cId="1182796597" sldId="328"/>
            <ac:spMk id="11" creationId="{7C2C5F35-6176-4FDD-B919-1B8A2323BDFD}"/>
          </ac:spMkLst>
        </pc:spChg>
        <pc:spChg chg="del">
          <ac:chgData name="Roberto" userId="f2c5d9e3-e1cd-491b-8eea-425a4d9cf1c2" providerId="ADAL" clId="{72C45418-5F43-474E-8CA7-3E4330F56EF3}" dt="2025-01-09T02:28:37.209" v="701" actId="478"/>
          <ac:spMkLst>
            <pc:docMk/>
            <pc:sldMk cId="1182796597" sldId="328"/>
            <ac:spMk id="12" creationId="{07DCF3FE-3420-439D-ABBB-A110C09D450A}"/>
          </ac:spMkLst>
        </pc:spChg>
        <pc:spChg chg="add mod">
          <ac:chgData name="Roberto" userId="f2c5d9e3-e1cd-491b-8eea-425a4d9cf1c2" providerId="ADAL" clId="{72C45418-5F43-474E-8CA7-3E4330F56EF3}" dt="2025-01-09T02:28:21.455" v="670" actId="14100"/>
          <ac:spMkLst>
            <pc:docMk/>
            <pc:sldMk cId="1182796597" sldId="328"/>
            <ac:spMk id="13" creationId="{253A94F9-C761-4040-AE63-8BA3B2E03483}"/>
          </ac:spMkLst>
        </pc:spChg>
        <pc:picChg chg="del">
          <ac:chgData name="Roberto" userId="f2c5d9e3-e1cd-491b-8eea-425a4d9cf1c2" providerId="ADAL" clId="{72C45418-5F43-474E-8CA7-3E4330F56EF3}" dt="2025-01-09T02:26:54.423" v="658" actId="478"/>
          <ac:picMkLst>
            <pc:docMk/>
            <pc:sldMk cId="1182796597" sldId="328"/>
            <ac:picMk id="4" creationId="{83BABEF4-8435-42E9-9A80-DDF8F3C5254B}"/>
          </ac:picMkLst>
        </pc:picChg>
        <pc:picChg chg="add mod">
          <ac:chgData name="Roberto" userId="f2c5d9e3-e1cd-491b-8eea-425a4d9cf1c2" providerId="ADAL" clId="{72C45418-5F43-474E-8CA7-3E4330F56EF3}" dt="2025-01-09T02:27:04.865" v="661" actId="11530"/>
          <ac:picMkLst>
            <pc:docMk/>
            <pc:sldMk cId="1182796597" sldId="328"/>
            <ac:picMk id="5" creationId="{924B83BA-F329-49E1-A8A0-59A5EC25B28B}"/>
          </ac:picMkLst>
        </pc:picChg>
      </pc:sldChg>
      <pc:sldChg chg="modSp add mod ord">
        <pc:chgData name="Roberto" userId="f2c5d9e3-e1cd-491b-8eea-425a4d9cf1c2" providerId="ADAL" clId="{72C45418-5F43-474E-8CA7-3E4330F56EF3}" dt="2025-01-09T20:13:08.564" v="735" actId="20577"/>
        <pc:sldMkLst>
          <pc:docMk/>
          <pc:sldMk cId="1510510300" sldId="329"/>
        </pc:sldMkLst>
        <pc:spChg chg="mod">
          <ac:chgData name="Roberto" userId="f2c5d9e3-e1cd-491b-8eea-425a4d9cf1c2" providerId="ADAL" clId="{72C45418-5F43-474E-8CA7-3E4330F56EF3}" dt="2025-01-09T20:13:08.564" v="735" actId="20577"/>
          <ac:spMkLst>
            <pc:docMk/>
            <pc:sldMk cId="1510510300" sldId="329"/>
            <ac:spMk id="2" creationId="{11664D49-6B6E-4DF3-846D-A8C80EAE4F59}"/>
          </ac:spMkLst>
        </pc:spChg>
      </pc:sldChg>
      <pc:sldChg chg="addSp modSp add mod">
        <pc:chgData name="Roberto" userId="f2c5d9e3-e1cd-491b-8eea-425a4d9cf1c2" providerId="ADAL" clId="{72C45418-5F43-474E-8CA7-3E4330F56EF3}" dt="2025-01-09T20:15:18.848" v="761" actId="208"/>
        <pc:sldMkLst>
          <pc:docMk/>
          <pc:sldMk cId="1387512508" sldId="330"/>
        </pc:sldMkLst>
        <pc:spChg chg="mod">
          <ac:chgData name="Roberto" userId="f2c5d9e3-e1cd-491b-8eea-425a4d9cf1c2" providerId="ADAL" clId="{72C45418-5F43-474E-8CA7-3E4330F56EF3}" dt="2025-01-09T20:13:23.309" v="742" actId="20577"/>
          <ac:spMkLst>
            <pc:docMk/>
            <pc:sldMk cId="1387512508" sldId="330"/>
            <ac:spMk id="2" creationId="{95280CFF-1D51-4D10-AA77-35BC4701FA63}"/>
          </ac:spMkLst>
        </pc:spChg>
        <pc:spChg chg="mod">
          <ac:chgData name="Roberto" userId="f2c5d9e3-e1cd-491b-8eea-425a4d9cf1c2" providerId="ADAL" clId="{72C45418-5F43-474E-8CA7-3E4330F56EF3}" dt="2025-01-09T20:14:54.384" v="755" actId="207"/>
          <ac:spMkLst>
            <pc:docMk/>
            <pc:sldMk cId="1387512508" sldId="330"/>
            <ac:spMk id="3" creationId="{DC52BC2D-D2DF-43B9-AC8E-1A0271D7F786}"/>
          </ac:spMkLst>
        </pc:spChg>
        <pc:spChg chg="mod">
          <ac:chgData name="Roberto" userId="f2c5d9e3-e1cd-491b-8eea-425a4d9cf1c2" providerId="ADAL" clId="{72C45418-5F43-474E-8CA7-3E4330F56EF3}" dt="2025-01-09T20:15:12.867" v="759" actId="1076"/>
          <ac:spMkLst>
            <pc:docMk/>
            <pc:sldMk cId="1387512508" sldId="330"/>
            <ac:spMk id="4" creationId="{23B89B39-162E-4882-82CC-C9BD14A79164}"/>
          </ac:spMkLst>
        </pc:spChg>
        <pc:picChg chg="add mod">
          <ac:chgData name="Roberto" userId="f2c5d9e3-e1cd-491b-8eea-425a4d9cf1c2" providerId="ADAL" clId="{72C45418-5F43-474E-8CA7-3E4330F56EF3}" dt="2025-01-09T20:15:18.848" v="761" actId="208"/>
          <ac:picMkLst>
            <pc:docMk/>
            <pc:sldMk cId="1387512508" sldId="330"/>
            <ac:picMk id="5" creationId="{F6525BA8-9CBB-4933-9082-C4C1EC9A0CF5}"/>
          </ac:picMkLst>
        </pc:picChg>
      </pc:sldChg>
      <pc:sldChg chg="modSp add mod">
        <pc:chgData name="Roberto" userId="f2c5d9e3-e1cd-491b-8eea-425a4d9cf1c2" providerId="ADAL" clId="{72C45418-5F43-474E-8CA7-3E4330F56EF3}" dt="2025-01-09T20:30:43.997" v="788" actId="6549"/>
        <pc:sldMkLst>
          <pc:docMk/>
          <pc:sldMk cId="3912672813" sldId="331"/>
        </pc:sldMkLst>
        <pc:spChg chg="mod">
          <ac:chgData name="Roberto" userId="f2c5d9e3-e1cd-491b-8eea-425a4d9cf1c2" providerId="ADAL" clId="{72C45418-5F43-474E-8CA7-3E4330F56EF3}" dt="2025-01-09T20:16:33.728" v="769" actId="20577"/>
          <ac:spMkLst>
            <pc:docMk/>
            <pc:sldMk cId="3912672813" sldId="331"/>
            <ac:spMk id="2" creationId="{EBA3FFCD-91E8-4F26-8C13-A422AA2425A9}"/>
          </ac:spMkLst>
        </pc:spChg>
        <pc:spChg chg="mod">
          <ac:chgData name="Roberto" userId="f2c5d9e3-e1cd-491b-8eea-425a4d9cf1c2" providerId="ADAL" clId="{72C45418-5F43-474E-8CA7-3E4330F56EF3}" dt="2025-01-09T20:30:43.997" v="788" actId="6549"/>
          <ac:spMkLst>
            <pc:docMk/>
            <pc:sldMk cId="3912672813" sldId="331"/>
            <ac:spMk id="4" creationId="{2477E23A-28FA-45E8-98EA-C5459B48747D}"/>
          </ac:spMkLst>
        </pc:spChg>
      </pc:sldChg>
      <pc:sldChg chg="addSp delSp modSp add mod ord">
        <pc:chgData name="Roberto" userId="f2c5d9e3-e1cd-491b-8eea-425a4d9cf1c2" providerId="ADAL" clId="{72C45418-5F43-474E-8CA7-3E4330F56EF3}" dt="2025-01-09T20:48:16.541" v="1086" actId="1076"/>
        <pc:sldMkLst>
          <pc:docMk/>
          <pc:sldMk cId="3195603686" sldId="332"/>
        </pc:sldMkLst>
        <pc:spChg chg="mod">
          <ac:chgData name="Roberto" userId="f2c5d9e3-e1cd-491b-8eea-425a4d9cf1c2" providerId="ADAL" clId="{72C45418-5F43-474E-8CA7-3E4330F56EF3}" dt="2025-01-09T20:31:52.619" v="839" actId="27636"/>
          <ac:spMkLst>
            <pc:docMk/>
            <pc:sldMk cId="3195603686" sldId="332"/>
            <ac:spMk id="2" creationId="{4C9899B7-DD7E-4ADC-9274-3973C45BB44D}"/>
          </ac:spMkLst>
        </pc:spChg>
        <pc:spChg chg="add mod">
          <ac:chgData name="Roberto" userId="f2c5d9e3-e1cd-491b-8eea-425a4d9cf1c2" providerId="ADAL" clId="{72C45418-5F43-474E-8CA7-3E4330F56EF3}" dt="2025-01-09T20:47:46.852" v="1079" actId="1076"/>
          <ac:spMkLst>
            <pc:docMk/>
            <pc:sldMk cId="3195603686" sldId="332"/>
            <ac:spMk id="7" creationId="{4CC086BD-E667-4CBC-B1DE-67E03BCB88C4}"/>
          </ac:spMkLst>
        </pc:spChg>
        <pc:spChg chg="mod">
          <ac:chgData name="Roberto" userId="f2c5d9e3-e1cd-491b-8eea-425a4d9cf1c2" providerId="ADAL" clId="{72C45418-5F43-474E-8CA7-3E4330F56EF3}" dt="2025-01-09T20:45:12.810" v="929" actId="108"/>
          <ac:spMkLst>
            <pc:docMk/>
            <pc:sldMk cId="3195603686" sldId="332"/>
            <ac:spMk id="10" creationId="{2970F516-3A97-4118-9F6B-1C464A5A116A}"/>
          </ac:spMkLst>
        </pc:spChg>
        <pc:spChg chg="mod">
          <ac:chgData name="Roberto" userId="f2c5d9e3-e1cd-491b-8eea-425a4d9cf1c2" providerId="ADAL" clId="{72C45418-5F43-474E-8CA7-3E4330F56EF3}" dt="2025-01-09T20:47:54.170" v="1080" actId="207"/>
          <ac:spMkLst>
            <pc:docMk/>
            <pc:sldMk cId="3195603686" sldId="332"/>
            <ac:spMk id="11" creationId="{7C2C5F35-6176-4FDD-B919-1B8A2323BDFD}"/>
          </ac:spMkLst>
        </pc:spChg>
        <pc:spChg chg="add mod">
          <ac:chgData name="Roberto" userId="f2c5d9e3-e1cd-491b-8eea-425a4d9cf1c2" providerId="ADAL" clId="{72C45418-5F43-474E-8CA7-3E4330F56EF3}" dt="2025-01-09T20:48:16.541" v="1086" actId="1076"/>
          <ac:spMkLst>
            <pc:docMk/>
            <pc:sldMk cId="3195603686" sldId="332"/>
            <ac:spMk id="12" creationId="{5E264224-4F7E-4081-8ED5-5CD26738F2CC}"/>
          </ac:spMkLst>
        </pc:spChg>
        <pc:spChg chg="mod">
          <ac:chgData name="Roberto" userId="f2c5d9e3-e1cd-491b-8eea-425a4d9cf1c2" providerId="ADAL" clId="{72C45418-5F43-474E-8CA7-3E4330F56EF3}" dt="2025-01-09T20:45:48.001" v="957" actId="1076"/>
          <ac:spMkLst>
            <pc:docMk/>
            <pc:sldMk cId="3195603686" sldId="332"/>
            <ac:spMk id="13" creationId="{253A94F9-C761-4040-AE63-8BA3B2E03483}"/>
          </ac:spMkLst>
        </pc:spChg>
        <pc:picChg chg="add mod">
          <ac:chgData name="Roberto" userId="f2c5d9e3-e1cd-491b-8eea-425a4d9cf1c2" providerId="ADAL" clId="{72C45418-5F43-474E-8CA7-3E4330F56EF3}" dt="2025-01-09T20:47:34.260" v="1078" actId="11530"/>
          <ac:picMkLst>
            <pc:docMk/>
            <pc:sldMk cId="3195603686" sldId="332"/>
            <ac:picMk id="4" creationId="{8763BBFA-4B48-4020-9D4F-9FB28AC7430F}"/>
          </ac:picMkLst>
        </pc:picChg>
        <pc:picChg chg="del">
          <ac:chgData name="Roberto" userId="f2c5d9e3-e1cd-491b-8eea-425a4d9cf1c2" providerId="ADAL" clId="{72C45418-5F43-474E-8CA7-3E4330F56EF3}" dt="2025-01-09T20:47:23.688" v="1075" actId="478"/>
          <ac:picMkLst>
            <pc:docMk/>
            <pc:sldMk cId="3195603686" sldId="332"/>
            <ac:picMk id="5" creationId="{924B83BA-F329-49E1-A8A0-59A5EC25B28B}"/>
          </ac:picMkLst>
        </pc:picChg>
      </pc:sldChg>
      <pc:sldChg chg="delSp modSp add del mod setBg delDesignElem">
        <pc:chgData name="Roberto" userId="f2c5d9e3-e1cd-491b-8eea-425a4d9cf1c2" providerId="ADAL" clId="{72C45418-5F43-474E-8CA7-3E4330F56EF3}" dt="2025-01-09T20:17:11.290" v="784" actId="47"/>
        <pc:sldMkLst>
          <pc:docMk/>
          <pc:sldMk cId="3481859193" sldId="332"/>
        </pc:sldMkLst>
        <pc:spChg chg="mod">
          <ac:chgData name="Roberto" userId="f2c5d9e3-e1cd-491b-8eea-425a4d9cf1c2" providerId="ADAL" clId="{72C45418-5F43-474E-8CA7-3E4330F56EF3}" dt="2025-01-09T20:16:45.060" v="781" actId="20577"/>
          <ac:spMkLst>
            <pc:docMk/>
            <pc:sldMk cId="3481859193" sldId="332"/>
            <ac:spMk id="2" creationId="{8FD17840-9BC2-42EE-8FBC-10E466FCCE42}"/>
          </ac:spMkLst>
        </pc:spChg>
        <pc:spChg chg="mod">
          <ac:chgData name="Roberto" userId="f2c5d9e3-e1cd-491b-8eea-425a4d9cf1c2" providerId="ADAL" clId="{72C45418-5F43-474E-8CA7-3E4330F56EF3}" dt="2025-01-09T20:16:50.124" v="782" actId="6549"/>
          <ac:spMkLst>
            <pc:docMk/>
            <pc:sldMk cId="3481859193" sldId="332"/>
            <ac:spMk id="3" creationId="{7419DB38-71C3-420F-A976-3DA73FD9B883}"/>
          </ac:spMkLst>
        </pc:spChg>
        <pc:spChg chg="del">
          <ac:chgData name="Roberto" userId="f2c5d9e3-e1cd-491b-8eea-425a4d9cf1c2" providerId="ADAL" clId="{72C45418-5F43-474E-8CA7-3E4330F56EF3}" dt="2025-01-09T20:16:29.056" v="763"/>
          <ac:spMkLst>
            <pc:docMk/>
            <pc:sldMk cId="3481859193" sldId="332"/>
            <ac:spMk id="10" creationId="{131BAD53-4E89-4F62-BBB7-26359763ED39}"/>
          </ac:spMkLst>
        </pc:spChg>
        <pc:spChg chg="del">
          <ac:chgData name="Roberto" userId="f2c5d9e3-e1cd-491b-8eea-425a4d9cf1c2" providerId="ADAL" clId="{72C45418-5F43-474E-8CA7-3E4330F56EF3}" dt="2025-01-09T20:16:29.056" v="763"/>
          <ac:spMkLst>
            <pc:docMk/>
            <pc:sldMk cId="3481859193" sldId="332"/>
            <ac:spMk id="12" creationId="{62756DA2-40EB-4C6F-B962-5822FFB54FB6}"/>
          </ac:spMkLst>
        </pc:spChg>
        <pc:picChg chg="del">
          <ac:chgData name="Roberto" userId="f2c5d9e3-e1cd-491b-8eea-425a4d9cf1c2" providerId="ADAL" clId="{72C45418-5F43-474E-8CA7-3E4330F56EF3}" dt="2025-01-09T20:17:05.518" v="783" actId="478"/>
          <ac:picMkLst>
            <pc:docMk/>
            <pc:sldMk cId="3481859193" sldId="332"/>
            <ac:picMk id="6" creationId="{9CABBFE8-A0A3-4FD5-973E-6AE6F4CD6E2F}"/>
          </ac:picMkLst>
        </pc:picChg>
      </pc:sldChg>
      <pc:sldChg chg="addSp delSp modSp add mod">
        <pc:chgData name="Roberto" userId="f2c5d9e3-e1cd-491b-8eea-425a4d9cf1c2" providerId="ADAL" clId="{72C45418-5F43-474E-8CA7-3E4330F56EF3}" dt="2025-01-09T20:55:20.981" v="1215" actId="11530"/>
        <pc:sldMkLst>
          <pc:docMk/>
          <pc:sldMk cId="4014844316" sldId="333"/>
        </pc:sldMkLst>
        <pc:spChg chg="mod">
          <ac:chgData name="Roberto" userId="f2c5d9e3-e1cd-491b-8eea-425a4d9cf1c2" providerId="ADAL" clId="{72C45418-5F43-474E-8CA7-3E4330F56EF3}" dt="2025-01-09T20:51:33.803" v="1135" actId="20577"/>
          <ac:spMkLst>
            <pc:docMk/>
            <pc:sldMk cId="4014844316" sldId="333"/>
            <ac:spMk id="2" creationId="{4C9899B7-DD7E-4ADC-9274-3973C45BB44D}"/>
          </ac:spMkLst>
        </pc:spChg>
        <pc:spChg chg="mod">
          <ac:chgData name="Roberto" userId="f2c5d9e3-e1cd-491b-8eea-425a4d9cf1c2" providerId="ADAL" clId="{72C45418-5F43-474E-8CA7-3E4330F56EF3}" dt="2025-01-09T20:55:07.649" v="1211" actId="20577"/>
          <ac:spMkLst>
            <pc:docMk/>
            <pc:sldMk cId="4014844316" sldId="333"/>
            <ac:spMk id="7" creationId="{4CC086BD-E667-4CBC-B1DE-67E03BCB88C4}"/>
          </ac:spMkLst>
        </pc:spChg>
        <pc:spChg chg="mod">
          <ac:chgData name="Roberto" userId="f2c5d9e3-e1cd-491b-8eea-425a4d9cf1c2" providerId="ADAL" clId="{72C45418-5F43-474E-8CA7-3E4330F56EF3}" dt="2025-01-09T20:53:40.834" v="1151" actId="207"/>
          <ac:spMkLst>
            <pc:docMk/>
            <pc:sldMk cId="4014844316" sldId="333"/>
            <ac:spMk id="10" creationId="{2970F516-3A97-4118-9F6B-1C464A5A116A}"/>
          </ac:spMkLst>
        </pc:spChg>
        <pc:spChg chg="del">
          <ac:chgData name="Roberto" userId="f2c5d9e3-e1cd-491b-8eea-425a4d9cf1c2" providerId="ADAL" clId="{72C45418-5F43-474E-8CA7-3E4330F56EF3}" dt="2025-01-09T20:54:49.166" v="1157" actId="478"/>
          <ac:spMkLst>
            <pc:docMk/>
            <pc:sldMk cId="4014844316" sldId="333"/>
            <ac:spMk id="11" creationId="{7C2C5F35-6176-4FDD-B919-1B8A2323BDFD}"/>
          </ac:spMkLst>
        </pc:spChg>
        <pc:spChg chg="del">
          <ac:chgData name="Roberto" userId="f2c5d9e3-e1cd-491b-8eea-425a4d9cf1c2" providerId="ADAL" clId="{72C45418-5F43-474E-8CA7-3E4330F56EF3}" dt="2025-01-09T20:54:47.791" v="1156" actId="478"/>
          <ac:spMkLst>
            <pc:docMk/>
            <pc:sldMk cId="4014844316" sldId="333"/>
            <ac:spMk id="12" creationId="{5E264224-4F7E-4081-8ED5-5CD26738F2CC}"/>
          </ac:spMkLst>
        </pc:spChg>
        <pc:spChg chg="mod">
          <ac:chgData name="Roberto" userId="f2c5d9e3-e1cd-491b-8eea-425a4d9cf1c2" providerId="ADAL" clId="{72C45418-5F43-474E-8CA7-3E4330F56EF3}" dt="2025-01-09T20:54:44.593" v="1155" actId="14100"/>
          <ac:spMkLst>
            <pc:docMk/>
            <pc:sldMk cId="4014844316" sldId="333"/>
            <ac:spMk id="13" creationId="{253A94F9-C761-4040-AE63-8BA3B2E03483}"/>
          </ac:spMkLst>
        </pc:spChg>
        <pc:picChg chg="del">
          <ac:chgData name="Roberto" userId="f2c5d9e3-e1cd-491b-8eea-425a4d9cf1c2" providerId="ADAL" clId="{72C45418-5F43-474E-8CA7-3E4330F56EF3}" dt="2025-01-09T20:55:12.294" v="1212" actId="478"/>
          <ac:picMkLst>
            <pc:docMk/>
            <pc:sldMk cId="4014844316" sldId="333"/>
            <ac:picMk id="4" creationId="{8763BBFA-4B48-4020-9D4F-9FB28AC7430F}"/>
          </ac:picMkLst>
        </pc:picChg>
        <pc:picChg chg="add mod">
          <ac:chgData name="Roberto" userId="f2c5d9e3-e1cd-491b-8eea-425a4d9cf1c2" providerId="ADAL" clId="{72C45418-5F43-474E-8CA7-3E4330F56EF3}" dt="2025-01-09T20:55:20.981" v="1215" actId="11530"/>
          <ac:picMkLst>
            <pc:docMk/>
            <pc:sldMk cId="4014844316" sldId="333"/>
            <ac:picMk id="5" creationId="{FE7EC0B5-5EA9-4FCF-AD77-51CB5043663F}"/>
          </ac:picMkLst>
        </pc:picChg>
      </pc:sldChg>
    </pc:docChg>
  </pc:docChgLst>
  <pc:docChgLst>
    <pc:chgData name="Roberto" userId="f2c5d9e3-e1cd-491b-8eea-425a4d9cf1c2" providerId="ADAL" clId="{0C46E2E6-6588-4E62-9587-EA4D8F106495}"/>
    <pc:docChg chg="undo custSel addSld delSld modSld sldOrd">
      <pc:chgData name="Roberto" userId="f2c5d9e3-e1cd-491b-8eea-425a4d9cf1c2" providerId="ADAL" clId="{0C46E2E6-6588-4E62-9587-EA4D8F106495}" dt="2025-01-08T18:55:39.081" v="1610" actId="404"/>
      <pc:docMkLst>
        <pc:docMk/>
      </pc:docMkLst>
      <pc:sldChg chg="modSp mod">
        <pc:chgData name="Roberto" userId="f2c5d9e3-e1cd-491b-8eea-425a4d9cf1c2" providerId="ADAL" clId="{0C46E2E6-6588-4E62-9587-EA4D8F106495}" dt="2024-12-31T21:39:39.437" v="17" actId="20577"/>
        <pc:sldMkLst>
          <pc:docMk/>
          <pc:sldMk cId="2810335309" sldId="269"/>
        </pc:sldMkLst>
        <pc:spChg chg="mod">
          <ac:chgData name="Roberto" userId="f2c5d9e3-e1cd-491b-8eea-425a4d9cf1c2" providerId="ADAL" clId="{0C46E2E6-6588-4E62-9587-EA4D8F106495}" dt="2024-12-31T21:39:39.437" v="17" actId="20577"/>
          <ac:spMkLst>
            <pc:docMk/>
            <pc:sldMk cId="2810335309" sldId="269"/>
            <ac:spMk id="3" creationId="{F125DC42-9387-494C-806E-173A08A96FDB}"/>
          </ac:spMkLst>
        </pc:spChg>
      </pc:sldChg>
      <pc:sldChg chg="addSp delSp modSp mod">
        <pc:chgData name="Roberto" userId="f2c5d9e3-e1cd-491b-8eea-425a4d9cf1c2" providerId="ADAL" clId="{0C46E2E6-6588-4E62-9587-EA4D8F106495}" dt="2024-12-31T22:40:33.103" v="510"/>
        <pc:sldMkLst>
          <pc:docMk/>
          <pc:sldMk cId="2397959521" sldId="274"/>
        </pc:sldMkLst>
        <pc:spChg chg="mod">
          <ac:chgData name="Roberto" userId="f2c5d9e3-e1cd-491b-8eea-425a4d9cf1c2" providerId="ADAL" clId="{0C46E2E6-6588-4E62-9587-EA4D8F106495}" dt="2024-12-31T22:06:51.346" v="126" actId="14100"/>
          <ac:spMkLst>
            <pc:docMk/>
            <pc:sldMk cId="2397959521" sldId="274"/>
            <ac:spMk id="2" creationId="{4C9899B7-DD7E-4ADC-9274-3973C45BB44D}"/>
          </ac:spMkLst>
        </pc:spChg>
        <pc:spChg chg="add mod">
          <ac:chgData name="Roberto" userId="f2c5d9e3-e1cd-491b-8eea-425a4d9cf1c2" providerId="ADAL" clId="{0C46E2E6-6588-4E62-9587-EA4D8F106495}" dt="2024-12-31T22:07:29.303" v="178" actId="20577"/>
          <ac:spMkLst>
            <pc:docMk/>
            <pc:sldMk cId="2397959521" sldId="274"/>
            <ac:spMk id="7" creationId="{3AB38D99-F7B1-47C9-AD3A-84A9489C035C}"/>
          </ac:spMkLst>
        </pc:spChg>
        <pc:spChg chg="del mod">
          <ac:chgData name="Roberto" userId="f2c5d9e3-e1cd-491b-8eea-425a4d9cf1c2" providerId="ADAL" clId="{0C46E2E6-6588-4E62-9587-EA4D8F106495}" dt="2024-12-31T22:40:31.885" v="509" actId="478"/>
          <ac:spMkLst>
            <pc:docMk/>
            <pc:sldMk cId="2397959521" sldId="274"/>
            <ac:spMk id="8" creationId="{F37D9BE6-909A-4C7F-BBE0-DD254B394C50}"/>
          </ac:spMkLst>
        </pc:spChg>
        <pc:spChg chg="add mod">
          <ac:chgData name="Roberto" userId="f2c5d9e3-e1cd-491b-8eea-425a4d9cf1c2" providerId="ADAL" clId="{0C46E2E6-6588-4E62-9587-EA4D8F106495}" dt="2024-12-31T22:40:33.103" v="510"/>
          <ac:spMkLst>
            <pc:docMk/>
            <pc:sldMk cId="2397959521" sldId="274"/>
            <ac:spMk id="10" creationId="{2970F516-3A97-4118-9F6B-1C464A5A116A}"/>
          </ac:spMkLst>
        </pc:spChg>
        <pc:picChg chg="add mod">
          <ac:chgData name="Roberto" userId="f2c5d9e3-e1cd-491b-8eea-425a4d9cf1c2" providerId="ADAL" clId="{0C46E2E6-6588-4E62-9587-EA4D8F106495}" dt="2024-12-31T22:06:02.611" v="115" actId="11530"/>
          <ac:picMkLst>
            <pc:docMk/>
            <pc:sldMk cId="2397959521" sldId="274"/>
            <ac:picMk id="4" creationId="{FA179AAC-7556-4B89-8639-AF0180A2054F}"/>
          </ac:picMkLst>
        </pc:picChg>
        <pc:picChg chg="del">
          <ac:chgData name="Roberto" userId="f2c5d9e3-e1cd-491b-8eea-425a4d9cf1c2" providerId="ADAL" clId="{0C46E2E6-6588-4E62-9587-EA4D8F106495}" dt="2024-12-31T22:05:22.773" v="105" actId="478"/>
          <ac:picMkLst>
            <pc:docMk/>
            <pc:sldMk cId="2397959521" sldId="274"/>
            <ac:picMk id="5" creationId="{4D568FF1-E6F5-48FB-89A4-B21759A4A86D}"/>
          </ac:picMkLst>
        </pc:picChg>
        <pc:picChg chg="add mod">
          <ac:chgData name="Roberto" userId="f2c5d9e3-e1cd-491b-8eea-425a4d9cf1c2" providerId="ADAL" clId="{0C46E2E6-6588-4E62-9587-EA4D8F106495}" dt="2024-12-31T22:39:51.150" v="507"/>
          <ac:picMkLst>
            <pc:docMk/>
            <pc:sldMk cId="2397959521" sldId="274"/>
            <ac:picMk id="9" creationId="{52BE96EE-A05E-4BF2-BAA4-A806E3155737}"/>
          </ac:picMkLst>
        </pc:picChg>
      </pc:sldChg>
      <pc:sldChg chg="del">
        <pc:chgData name="Roberto" userId="f2c5d9e3-e1cd-491b-8eea-425a4d9cf1c2" providerId="ADAL" clId="{0C46E2E6-6588-4E62-9587-EA4D8F106495}" dt="2024-12-31T21:39:26.689" v="0" actId="47"/>
        <pc:sldMkLst>
          <pc:docMk/>
          <pc:sldMk cId="959290743" sldId="299"/>
        </pc:sldMkLst>
      </pc:sldChg>
      <pc:sldChg chg="del">
        <pc:chgData name="Roberto" userId="f2c5d9e3-e1cd-491b-8eea-425a4d9cf1c2" providerId="ADAL" clId="{0C46E2E6-6588-4E62-9587-EA4D8F106495}" dt="2024-12-31T21:39:26.689" v="0" actId="47"/>
        <pc:sldMkLst>
          <pc:docMk/>
          <pc:sldMk cId="2547920409" sldId="306"/>
        </pc:sldMkLst>
      </pc:sldChg>
      <pc:sldChg chg="del">
        <pc:chgData name="Roberto" userId="f2c5d9e3-e1cd-491b-8eea-425a4d9cf1c2" providerId="ADAL" clId="{0C46E2E6-6588-4E62-9587-EA4D8F106495}" dt="2024-12-31T21:39:26.689" v="0" actId="47"/>
        <pc:sldMkLst>
          <pc:docMk/>
          <pc:sldMk cId="3333190600" sldId="307"/>
        </pc:sldMkLst>
      </pc:sldChg>
      <pc:sldChg chg="del">
        <pc:chgData name="Roberto" userId="f2c5d9e3-e1cd-491b-8eea-425a4d9cf1c2" providerId="ADAL" clId="{0C46E2E6-6588-4E62-9587-EA4D8F106495}" dt="2024-12-31T21:39:26.689" v="0" actId="47"/>
        <pc:sldMkLst>
          <pc:docMk/>
          <pc:sldMk cId="870308533" sldId="308"/>
        </pc:sldMkLst>
      </pc:sldChg>
      <pc:sldChg chg="del">
        <pc:chgData name="Roberto" userId="f2c5d9e3-e1cd-491b-8eea-425a4d9cf1c2" providerId="ADAL" clId="{0C46E2E6-6588-4E62-9587-EA4D8F106495}" dt="2024-12-31T21:39:26.689" v="0" actId="47"/>
        <pc:sldMkLst>
          <pc:docMk/>
          <pc:sldMk cId="3286355897" sldId="309"/>
        </pc:sldMkLst>
      </pc:sldChg>
      <pc:sldChg chg="del">
        <pc:chgData name="Roberto" userId="f2c5d9e3-e1cd-491b-8eea-425a4d9cf1c2" providerId="ADAL" clId="{0C46E2E6-6588-4E62-9587-EA4D8F106495}" dt="2024-12-31T21:39:26.689" v="0" actId="47"/>
        <pc:sldMkLst>
          <pc:docMk/>
          <pc:sldMk cId="1005020832" sldId="310"/>
        </pc:sldMkLst>
      </pc:sldChg>
      <pc:sldChg chg="modSp mod">
        <pc:chgData name="Roberto" userId="f2c5d9e3-e1cd-491b-8eea-425a4d9cf1c2" providerId="ADAL" clId="{0C46E2E6-6588-4E62-9587-EA4D8F106495}" dt="2024-12-31T21:39:32.319" v="6" actId="20577"/>
        <pc:sldMkLst>
          <pc:docMk/>
          <pc:sldMk cId="2106823935" sldId="311"/>
        </pc:sldMkLst>
        <pc:spChg chg="mod">
          <ac:chgData name="Roberto" userId="f2c5d9e3-e1cd-491b-8eea-425a4d9cf1c2" providerId="ADAL" clId="{0C46E2E6-6588-4E62-9587-EA4D8F106495}" dt="2024-12-31T21:39:32.319" v="6" actId="20577"/>
          <ac:spMkLst>
            <pc:docMk/>
            <pc:sldMk cId="2106823935" sldId="311"/>
            <ac:spMk id="2" creationId="{11664D49-6B6E-4DF3-846D-A8C80EAE4F59}"/>
          </ac:spMkLst>
        </pc:spChg>
      </pc:sldChg>
      <pc:sldChg chg="del">
        <pc:chgData name="Roberto" userId="f2c5d9e3-e1cd-491b-8eea-425a4d9cf1c2" providerId="ADAL" clId="{0C46E2E6-6588-4E62-9587-EA4D8F106495}" dt="2024-12-31T21:39:26.689" v="0" actId="47"/>
        <pc:sldMkLst>
          <pc:docMk/>
          <pc:sldMk cId="3319915888" sldId="312"/>
        </pc:sldMkLst>
      </pc:sldChg>
      <pc:sldChg chg="del">
        <pc:chgData name="Roberto" userId="f2c5d9e3-e1cd-491b-8eea-425a4d9cf1c2" providerId="ADAL" clId="{0C46E2E6-6588-4E62-9587-EA4D8F106495}" dt="2024-12-31T22:07:33.732" v="179" actId="47"/>
        <pc:sldMkLst>
          <pc:docMk/>
          <pc:sldMk cId="2190558047" sldId="313"/>
        </pc:sldMkLst>
      </pc:sldChg>
      <pc:sldChg chg="del">
        <pc:chgData name="Roberto" userId="f2c5d9e3-e1cd-491b-8eea-425a4d9cf1c2" providerId="ADAL" clId="{0C46E2E6-6588-4E62-9587-EA4D8F106495}" dt="2024-12-31T21:39:55.417" v="18" actId="47"/>
        <pc:sldMkLst>
          <pc:docMk/>
          <pc:sldMk cId="3631072820" sldId="314"/>
        </pc:sldMkLst>
      </pc:sldChg>
      <pc:sldChg chg="del">
        <pc:chgData name="Roberto" userId="f2c5d9e3-e1cd-491b-8eea-425a4d9cf1c2" providerId="ADAL" clId="{0C46E2E6-6588-4E62-9587-EA4D8F106495}" dt="2024-12-31T21:39:55.417" v="18" actId="47"/>
        <pc:sldMkLst>
          <pc:docMk/>
          <pc:sldMk cId="204262062" sldId="315"/>
        </pc:sldMkLst>
      </pc:sldChg>
      <pc:sldChg chg="del">
        <pc:chgData name="Roberto" userId="f2c5d9e3-e1cd-491b-8eea-425a4d9cf1c2" providerId="ADAL" clId="{0C46E2E6-6588-4E62-9587-EA4D8F106495}" dt="2024-12-31T21:39:55.417" v="18" actId="47"/>
        <pc:sldMkLst>
          <pc:docMk/>
          <pc:sldMk cId="1555001414" sldId="316"/>
        </pc:sldMkLst>
      </pc:sldChg>
      <pc:sldChg chg="modSp mod">
        <pc:chgData name="Roberto" userId="f2c5d9e3-e1cd-491b-8eea-425a4d9cf1c2" providerId="ADAL" clId="{0C46E2E6-6588-4E62-9587-EA4D8F106495}" dt="2024-12-31T21:40:05.592" v="35" actId="20577"/>
        <pc:sldMkLst>
          <pc:docMk/>
          <pc:sldMk cId="2242534746" sldId="317"/>
        </pc:sldMkLst>
        <pc:spChg chg="mod">
          <ac:chgData name="Roberto" userId="f2c5d9e3-e1cd-491b-8eea-425a4d9cf1c2" providerId="ADAL" clId="{0C46E2E6-6588-4E62-9587-EA4D8F106495}" dt="2024-12-31T21:40:05.592" v="35" actId="20577"/>
          <ac:spMkLst>
            <pc:docMk/>
            <pc:sldMk cId="2242534746" sldId="317"/>
            <ac:spMk id="3" creationId="{F125DC42-9387-494C-806E-173A08A96FDB}"/>
          </ac:spMkLst>
        </pc:spChg>
      </pc:sldChg>
      <pc:sldChg chg="add del">
        <pc:chgData name="Roberto" userId="f2c5d9e3-e1cd-491b-8eea-425a4d9cf1c2" providerId="ADAL" clId="{0C46E2E6-6588-4E62-9587-EA4D8F106495}" dt="2024-12-31T22:40:06.110" v="508" actId="47"/>
        <pc:sldMkLst>
          <pc:docMk/>
          <pc:sldMk cId="484709633" sldId="318"/>
        </pc:sldMkLst>
      </pc:sldChg>
      <pc:sldChg chg="del">
        <pc:chgData name="Roberto" userId="f2c5d9e3-e1cd-491b-8eea-425a4d9cf1c2" providerId="ADAL" clId="{0C46E2E6-6588-4E62-9587-EA4D8F106495}" dt="2024-12-31T21:39:55.417" v="18" actId="47"/>
        <pc:sldMkLst>
          <pc:docMk/>
          <pc:sldMk cId="4255149469" sldId="318"/>
        </pc:sldMkLst>
      </pc:sldChg>
      <pc:sldChg chg="addSp delSp modSp new mod ord setBg">
        <pc:chgData name="Roberto" userId="f2c5d9e3-e1cd-491b-8eea-425a4d9cf1c2" providerId="ADAL" clId="{0C46E2E6-6588-4E62-9587-EA4D8F106495}" dt="2025-01-07T20:53:31.576" v="701"/>
        <pc:sldMkLst>
          <pc:docMk/>
          <pc:sldMk cId="489314093" sldId="319"/>
        </pc:sldMkLst>
        <pc:spChg chg="mod">
          <ac:chgData name="Roberto" userId="f2c5d9e3-e1cd-491b-8eea-425a4d9cf1c2" providerId="ADAL" clId="{0C46E2E6-6588-4E62-9587-EA4D8F106495}" dt="2024-12-31T22:20:20.228" v="319" actId="313"/>
          <ac:spMkLst>
            <pc:docMk/>
            <pc:sldMk cId="489314093" sldId="319"/>
            <ac:spMk id="2" creationId="{8FD17840-9BC2-42EE-8FBC-10E466FCCE42}"/>
          </ac:spMkLst>
        </pc:spChg>
        <pc:spChg chg="mod ord">
          <ac:chgData name="Roberto" userId="f2c5d9e3-e1cd-491b-8eea-425a4d9cf1c2" providerId="ADAL" clId="{0C46E2E6-6588-4E62-9587-EA4D8F106495}" dt="2024-12-31T22:27:23.508" v="385" actId="27636"/>
          <ac:spMkLst>
            <pc:docMk/>
            <pc:sldMk cId="489314093" sldId="319"/>
            <ac:spMk id="3" creationId="{7419DB38-71C3-420F-A976-3DA73FD9B883}"/>
          </ac:spMkLst>
        </pc:spChg>
        <pc:spChg chg="add del">
          <ac:chgData name="Roberto" userId="f2c5d9e3-e1cd-491b-8eea-425a4d9cf1c2" providerId="ADAL" clId="{0C46E2E6-6588-4E62-9587-EA4D8F106495}" dt="2024-12-31T22:26:42.380" v="372"/>
          <ac:spMkLst>
            <pc:docMk/>
            <pc:sldMk cId="489314093" sldId="319"/>
            <ac:spMk id="6" creationId="{20521D56-B50C-4E75-B553-7FC156A56F4C}"/>
          </ac:spMkLst>
        </pc:spChg>
        <pc:spChg chg="add">
          <ac:chgData name="Roberto" userId="f2c5d9e3-e1cd-491b-8eea-425a4d9cf1c2" providerId="ADAL" clId="{0C46E2E6-6588-4E62-9587-EA4D8F106495}" dt="2024-12-31T22:14:51.071" v="270" actId="26606"/>
          <ac:spMkLst>
            <pc:docMk/>
            <pc:sldMk cId="489314093" sldId="319"/>
            <ac:spMk id="10" creationId="{131BAD53-4E89-4F62-BBB7-26359763ED39}"/>
          </ac:spMkLst>
        </pc:spChg>
        <pc:spChg chg="add">
          <ac:chgData name="Roberto" userId="f2c5d9e3-e1cd-491b-8eea-425a4d9cf1c2" providerId="ADAL" clId="{0C46E2E6-6588-4E62-9587-EA4D8F106495}" dt="2024-12-31T22:14:51.071" v="270" actId="26606"/>
          <ac:spMkLst>
            <pc:docMk/>
            <pc:sldMk cId="489314093" sldId="319"/>
            <ac:spMk id="12" creationId="{62756DA2-40EB-4C6F-B962-5822FFB54FB6}"/>
          </ac:spMkLst>
        </pc:spChg>
        <pc:picChg chg="add mod">
          <ac:chgData name="Roberto" userId="f2c5d9e3-e1cd-491b-8eea-425a4d9cf1c2" providerId="ADAL" clId="{0C46E2E6-6588-4E62-9587-EA4D8F106495}" dt="2024-12-31T22:15:29.204" v="275" actId="14100"/>
          <ac:picMkLst>
            <pc:docMk/>
            <pc:sldMk cId="489314093" sldId="319"/>
            <ac:picMk id="5" creationId="{713B534A-1160-4617-BF55-9F3D8F4C8522}"/>
          </ac:picMkLst>
        </pc:picChg>
      </pc:sldChg>
      <pc:sldChg chg="del">
        <pc:chgData name="Roberto" userId="f2c5d9e3-e1cd-491b-8eea-425a4d9cf1c2" providerId="ADAL" clId="{0C46E2E6-6588-4E62-9587-EA4D8F106495}" dt="2024-12-31T21:39:55.417" v="18" actId="47"/>
        <pc:sldMkLst>
          <pc:docMk/>
          <pc:sldMk cId="3663293721" sldId="319"/>
        </pc:sldMkLst>
      </pc:sldChg>
      <pc:sldChg chg="addSp delSp modSp new mod ord modClrScheme chgLayout">
        <pc:chgData name="Roberto" userId="f2c5d9e3-e1cd-491b-8eea-425a4d9cf1c2" providerId="ADAL" clId="{0C46E2E6-6588-4E62-9587-EA4D8F106495}" dt="2025-01-07T20:53:42.140" v="703"/>
        <pc:sldMkLst>
          <pc:docMk/>
          <pc:sldMk cId="2076142806" sldId="320"/>
        </pc:sldMkLst>
        <pc:spChg chg="mod ord">
          <ac:chgData name="Roberto" userId="f2c5d9e3-e1cd-491b-8eea-425a4d9cf1c2" providerId="ADAL" clId="{0C46E2E6-6588-4E62-9587-EA4D8F106495}" dt="2025-01-07T20:50:32.917" v="670" actId="20577"/>
          <ac:spMkLst>
            <pc:docMk/>
            <pc:sldMk cId="2076142806" sldId="320"/>
            <ac:spMk id="2" creationId="{EBA3FFCD-91E8-4F26-8C13-A422AA2425A9}"/>
          </ac:spMkLst>
        </pc:spChg>
        <pc:spChg chg="del">
          <ac:chgData name="Roberto" userId="f2c5d9e3-e1cd-491b-8eea-425a4d9cf1c2" providerId="ADAL" clId="{0C46E2E6-6588-4E62-9587-EA4D8F106495}" dt="2024-12-31T22:30:43.896" v="406" actId="700"/>
          <ac:spMkLst>
            <pc:docMk/>
            <pc:sldMk cId="2076142806" sldId="320"/>
            <ac:spMk id="3" creationId="{583EDAEE-14F9-46E3-B8DD-10ED0356BAD6}"/>
          </ac:spMkLst>
        </pc:spChg>
        <pc:spChg chg="add del">
          <ac:chgData name="Roberto" userId="f2c5d9e3-e1cd-491b-8eea-425a4d9cf1c2" providerId="ADAL" clId="{0C46E2E6-6588-4E62-9587-EA4D8F106495}" dt="2025-01-07T20:46:14.228" v="612"/>
          <ac:spMkLst>
            <pc:docMk/>
            <pc:sldMk cId="2076142806" sldId="320"/>
            <ac:spMk id="3" creationId="{E6383A85-5DAD-4F45-A8B0-CB9FF919AE7E}"/>
          </ac:spMkLst>
        </pc:spChg>
        <pc:spChg chg="add mod">
          <ac:chgData name="Roberto" userId="f2c5d9e3-e1cd-491b-8eea-425a4d9cf1c2" providerId="ADAL" clId="{0C46E2E6-6588-4E62-9587-EA4D8F106495}" dt="2025-01-07T20:50:22.225" v="662" actId="6549"/>
          <ac:spMkLst>
            <pc:docMk/>
            <pc:sldMk cId="2076142806" sldId="320"/>
            <ac:spMk id="4" creationId="{2477E23A-28FA-45E8-98EA-C5459B48747D}"/>
          </ac:spMkLst>
        </pc:spChg>
        <pc:spChg chg="add del mod">
          <ac:chgData name="Roberto" userId="f2c5d9e3-e1cd-491b-8eea-425a4d9cf1c2" providerId="ADAL" clId="{0C46E2E6-6588-4E62-9587-EA4D8F106495}" dt="2025-01-07T20:49:47.198" v="650" actId="478"/>
          <ac:spMkLst>
            <pc:docMk/>
            <pc:sldMk cId="2076142806" sldId="320"/>
            <ac:spMk id="5" creationId="{EFCD9790-99E5-43AD-8D15-1D35E6266D11}"/>
          </ac:spMkLst>
        </pc:spChg>
        <pc:spChg chg="add del mod">
          <ac:chgData name="Roberto" userId="f2c5d9e3-e1cd-491b-8eea-425a4d9cf1c2" providerId="ADAL" clId="{0C46E2E6-6588-4E62-9587-EA4D8F106495}" dt="2025-01-07T20:49:50.662" v="652" actId="478"/>
          <ac:spMkLst>
            <pc:docMk/>
            <pc:sldMk cId="2076142806" sldId="320"/>
            <ac:spMk id="6" creationId="{1AFDCECD-BE1F-4860-966C-F95F4EAF45BF}"/>
          </ac:spMkLst>
        </pc:spChg>
        <pc:spChg chg="add del">
          <ac:chgData name="Roberto" userId="f2c5d9e3-e1cd-491b-8eea-425a4d9cf1c2" providerId="ADAL" clId="{0C46E2E6-6588-4E62-9587-EA4D8F106495}" dt="2024-12-31T22:34:29.795" v="423"/>
          <ac:spMkLst>
            <pc:docMk/>
            <pc:sldMk cId="2076142806" sldId="320"/>
            <ac:spMk id="6" creationId="{9DE55F0A-C103-4E1B-BC94-E1061590B106}"/>
          </ac:spMkLst>
        </pc:spChg>
        <pc:spChg chg="add del mod">
          <ac:chgData name="Roberto" userId="f2c5d9e3-e1cd-491b-8eea-425a4d9cf1c2" providerId="ADAL" clId="{0C46E2E6-6588-4E62-9587-EA4D8F106495}" dt="2025-01-07T20:49:49.534" v="651" actId="478"/>
          <ac:spMkLst>
            <pc:docMk/>
            <pc:sldMk cId="2076142806" sldId="320"/>
            <ac:spMk id="7" creationId="{65813D6F-991E-4CFD-9D92-FD475D714B62}"/>
          </ac:spMkLst>
        </pc:spChg>
      </pc:sldChg>
      <pc:sldChg chg="addSp delSp modSp add mod ord">
        <pc:chgData name="Roberto" userId="f2c5d9e3-e1cd-491b-8eea-425a4d9cf1c2" providerId="ADAL" clId="{0C46E2E6-6588-4E62-9587-EA4D8F106495}" dt="2025-01-07T20:57:24.813" v="807" actId="313"/>
        <pc:sldMkLst>
          <pc:docMk/>
          <pc:sldMk cId="4032306184" sldId="321"/>
        </pc:sldMkLst>
        <pc:spChg chg="mod">
          <ac:chgData name="Roberto" userId="f2c5d9e3-e1cd-491b-8eea-425a4d9cf1c2" providerId="ADAL" clId="{0C46E2E6-6588-4E62-9587-EA4D8F106495}" dt="2024-12-31T22:35:50.753" v="494" actId="20577"/>
          <ac:spMkLst>
            <pc:docMk/>
            <pc:sldMk cId="4032306184" sldId="321"/>
            <ac:spMk id="2" creationId="{4C9899B7-DD7E-4ADC-9274-3973C45BB44D}"/>
          </ac:spMkLst>
        </pc:spChg>
        <pc:spChg chg="add mod">
          <ac:chgData name="Roberto" userId="f2c5d9e3-e1cd-491b-8eea-425a4d9cf1c2" providerId="ADAL" clId="{0C46E2E6-6588-4E62-9587-EA4D8F106495}" dt="2025-01-07T20:57:24.813" v="807" actId="313"/>
          <ac:spMkLst>
            <pc:docMk/>
            <pc:sldMk cId="4032306184" sldId="321"/>
            <ac:spMk id="6" creationId="{D949DFB9-D0D2-43EE-954D-0AA58F23B1CF}"/>
          </ac:spMkLst>
        </pc:spChg>
        <pc:spChg chg="mod">
          <ac:chgData name="Roberto" userId="f2c5d9e3-e1cd-491b-8eea-425a4d9cf1c2" providerId="ADAL" clId="{0C46E2E6-6588-4E62-9587-EA4D8F106495}" dt="2024-12-31T23:03:28.105" v="593" actId="207"/>
          <ac:spMkLst>
            <pc:docMk/>
            <pc:sldMk cId="4032306184" sldId="321"/>
            <ac:spMk id="7" creationId="{3AB38D99-F7B1-47C9-AD3A-84A9489C035C}"/>
          </ac:spMkLst>
        </pc:spChg>
        <pc:spChg chg="mod">
          <ac:chgData name="Roberto" userId="f2c5d9e3-e1cd-491b-8eea-425a4d9cf1c2" providerId="ADAL" clId="{0C46E2E6-6588-4E62-9587-EA4D8F106495}" dt="2025-01-07T20:56:00.427" v="713" actId="207"/>
          <ac:spMkLst>
            <pc:docMk/>
            <pc:sldMk cId="4032306184" sldId="321"/>
            <ac:spMk id="8" creationId="{F37D9BE6-909A-4C7F-BBE0-DD254B394C50}"/>
          </ac:spMkLst>
        </pc:spChg>
        <pc:picChg chg="del">
          <ac:chgData name="Roberto" userId="f2c5d9e3-e1cd-491b-8eea-425a4d9cf1c2" providerId="ADAL" clId="{0C46E2E6-6588-4E62-9587-EA4D8F106495}" dt="2024-12-31T22:39:09.233" v="502" actId="478"/>
          <ac:picMkLst>
            <pc:docMk/>
            <pc:sldMk cId="4032306184" sldId="321"/>
            <ac:picMk id="4" creationId="{FA179AAC-7556-4B89-8639-AF0180A2054F}"/>
          </ac:picMkLst>
        </pc:picChg>
        <pc:picChg chg="add del mod">
          <ac:chgData name="Roberto" userId="f2c5d9e3-e1cd-491b-8eea-425a4d9cf1c2" providerId="ADAL" clId="{0C46E2E6-6588-4E62-9587-EA4D8F106495}" dt="2024-12-31T22:39:47.734" v="506" actId="21"/>
          <ac:picMkLst>
            <pc:docMk/>
            <pc:sldMk cId="4032306184" sldId="321"/>
            <ac:picMk id="5" creationId="{34A740F5-300B-4679-B56D-C0190B3125A7}"/>
          </ac:picMkLst>
        </pc:picChg>
        <pc:picChg chg="add mod">
          <ac:chgData name="Roberto" userId="f2c5d9e3-e1cd-491b-8eea-425a4d9cf1c2" providerId="ADAL" clId="{0C46E2E6-6588-4E62-9587-EA4D8F106495}" dt="2024-12-31T23:04:06.504" v="597" actId="11530"/>
          <ac:picMkLst>
            <pc:docMk/>
            <pc:sldMk cId="4032306184" sldId="321"/>
            <ac:picMk id="9" creationId="{28A7D282-E011-43E7-8A3F-53D226E06641}"/>
          </ac:picMkLst>
        </pc:picChg>
      </pc:sldChg>
      <pc:sldChg chg="delSp modSp add del mod">
        <pc:chgData name="Roberto" userId="f2c5d9e3-e1cd-491b-8eea-425a4d9cf1c2" providerId="ADAL" clId="{0C46E2E6-6588-4E62-9587-EA4D8F106495}" dt="2025-01-07T20:53:13.497" v="699" actId="47"/>
        <pc:sldMkLst>
          <pc:docMk/>
          <pc:sldMk cId="1796252755" sldId="322"/>
        </pc:sldMkLst>
        <pc:spChg chg="mod">
          <ac:chgData name="Roberto" userId="f2c5d9e3-e1cd-491b-8eea-425a4d9cf1c2" providerId="ADAL" clId="{0C46E2E6-6588-4E62-9587-EA4D8F106495}" dt="2025-01-07T20:49:10.146" v="641" actId="1076"/>
          <ac:spMkLst>
            <pc:docMk/>
            <pc:sldMk cId="1796252755" sldId="322"/>
            <ac:spMk id="2" creationId="{EBA3FFCD-91E8-4F26-8C13-A422AA2425A9}"/>
          </ac:spMkLst>
        </pc:spChg>
        <pc:spChg chg="del">
          <ac:chgData name="Roberto" userId="f2c5d9e3-e1cd-491b-8eea-425a4d9cf1c2" providerId="ADAL" clId="{0C46E2E6-6588-4E62-9587-EA4D8F106495}" dt="2025-01-07T20:48:05.520" v="623" actId="478"/>
          <ac:spMkLst>
            <pc:docMk/>
            <pc:sldMk cId="1796252755" sldId="322"/>
            <ac:spMk id="4" creationId="{2477E23A-28FA-45E8-98EA-C5459B48747D}"/>
          </ac:spMkLst>
        </pc:spChg>
        <pc:spChg chg="del mod">
          <ac:chgData name="Roberto" userId="f2c5d9e3-e1cd-491b-8eea-425a4d9cf1c2" providerId="ADAL" clId="{0C46E2E6-6588-4E62-9587-EA4D8F106495}" dt="2025-01-07T20:52:37.160" v="686" actId="21"/>
          <ac:spMkLst>
            <pc:docMk/>
            <pc:sldMk cId="1796252755" sldId="322"/>
            <ac:spMk id="5" creationId="{EFCD9790-99E5-43AD-8D15-1D35E6266D11}"/>
          </ac:spMkLst>
        </pc:spChg>
        <pc:spChg chg="del mod">
          <ac:chgData name="Roberto" userId="f2c5d9e3-e1cd-491b-8eea-425a4d9cf1c2" providerId="ADAL" clId="{0C46E2E6-6588-4E62-9587-EA4D8F106495}" dt="2025-01-07T20:52:27.746" v="684" actId="478"/>
          <ac:spMkLst>
            <pc:docMk/>
            <pc:sldMk cId="1796252755" sldId="322"/>
            <ac:spMk id="6" creationId="{1AFDCECD-BE1F-4860-966C-F95F4EAF45BF}"/>
          </ac:spMkLst>
        </pc:spChg>
        <pc:spChg chg="del">
          <ac:chgData name="Roberto" userId="f2c5d9e3-e1cd-491b-8eea-425a4d9cf1c2" providerId="ADAL" clId="{0C46E2E6-6588-4E62-9587-EA4D8F106495}" dt="2025-01-07T20:48:31.997" v="631" actId="478"/>
          <ac:spMkLst>
            <pc:docMk/>
            <pc:sldMk cId="1796252755" sldId="322"/>
            <ac:spMk id="7" creationId="{65813D6F-991E-4CFD-9D92-FD475D714B62}"/>
          </ac:spMkLst>
        </pc:spChg>
      </pc:sldChg>
      <pc:sldChg chg="addSp modSp new mod">
        <pc:chgData name="Roberto" userId="f2c5d9e3-e1cd-491b-8eea-425a4d9cf1c2" providerId="ADAL" clId="{0C46E2E6-6588-4E62-9587-EA4D8F106495}" dt="2025-01-07T20:53:11.016" v="698" actId="1076"/>
        <pc:sldMkLst>
          <pc:docMk/>
          <pc:sldMk cId="3774138755" sldId="323"/>
        </pc:sldMkLst>
        <pc:spChg chg="mod">
          <ac:chgData name="Roberto" userId="f2c5d9e3-e1cd-491b-8eea-425a4d9cf1c2" providerId="ADAL" clId="{0C46E2E6-6588-4E62-9587-EA4D8F106495}" dt="2025-01-07T20:51:50.928" v="678" actId="20577"/>
          <ac:spMkLst>
            <pc:docMk/>
            <pc:sldMk cId="3774138755" sldId="323"/>
            <ac:spMk id="2" creationId="{95280CFF-1D51-4D10-AA77-35BC4701FA63}"/>
          </ac:spMkLst>
        </pc:spChg>
        <pc:spChg chg="mod">
          <ac:chgData name="Roberto" userId="f2c5d9e3-e1cd-491b-8eea-425a4d9cf1c2" providerId="ADAL" clId="{0C46E2E6-6588-4E62-9587-EA4D8F106495}" dt="2025-01-07T20:53:05.118" v="696" actId="27636"/>
          <ac:spMkLst>
            <pc:docMk/>
            <pc:sldMk cId="3774138755" sldId="323"/>
            <ac:spMk id="3" creationId="{DC52BC2D-D2DF-43B9-AC8E-1A0271D7F786}"/>
          </ac:spMkLst>
        </pc:spChg>
        <pc:spChg chg="add mod">
          <ac:chgData name="Roberto" userId="f2c5d9e3-e1cd-491b-8eea-425a4d9cf1c2" providerId="ADAL" clId="{0C46E2E6-6588-4E62-9587-EA4D8F106495}" dt="2025-01-07T20:53:08.772" v="697" actId="1076"/>
          <ac:spMkLst>
            <pc:docMk/>
            <pc:sldMk cId="3774138755" sldId="323"/>
            <ac:spMk id="4" creationId="{23B89B39-162E-4882-82CC-C9BD14A79164}"/>
          </ac:spMkLst>
        </pc:spChg>
        <pc:spChg chg="add mod">
          <ac:chgData name="Roberto" userId="f2c5d9e3-e1cd-491b-8eea-425a4d9cf1c2" providerId="ADAL" clId="{0C46E2E6-6588-4E62-9587-EA4D8F106495}" dt="2025-01-07T20:53:11.016" v="698" actId="1076"/>
          <ac:spMkLst>
            <pc:docMk/>
            <pc:sldMk cId="3774138755" sldId="323"/>
            <ac:spMk id="5" creationId="{13EFA59C-1FE5-4F77-9E58-8CA7025721CC}"/>
          </ac:spMkLst>
        </pc:spChg>
      </pc:sldChg>
      <pc:sldChg chg="addSp delSp modSp add mod">
        <pc:chgData name="Roberto" userId="f2c5d9e3-e1cd-491b-8eea-425a4d9cf1c2" providerId="ADAL" clId="{0C46E2E6-6588-4E62-9587-EA4D8F106495}" dt="2025-01-08T18:55:39.081" v="1610" actId="404"/>
        <pc:sldMkLst>
          <pc:docMk/>
          <pc:sldMk cId="3586099191" sldId="324"/>
        </pc:sldMkLst>
        <pc:spChg chg="mod">
          <ac:chgData name="Roberto" userId="f2c5d9e3-e1cd-491b-8eea-425a4d9cf1c2" providerId="ADAL" clId="{0C46E2E6-6588-4E62-9587-EA4D8F106495}" dt="2025-01-07T20:59:31.250" v="825" actId="20577"/>
          <ac:spMkLst>
            <pc:docMk/>
            <pc:sldMk cId="3586099191" sldId="324"/>
            <ac:spMk id="2" creationId="{4C9899B7-DD7E-4ADC-9274-3973C45BB44D}"/>
          </ac:spMkLst>
        </pc:spChg>
        <pc:spChg chg="add mod">
          <ac:chgData name="Roberto" userId="f2c5d9e3-e1cd-491b-8eea-425a4d9cf1c2" providerId="ADAL" clId="{0C46E2E6-6588-4E62-9587-EA4D8F106495}" dt="2025-01-08T17:58:02.883" v="1007" actId="14100"/>
          <ac:spMkLst>
            <pc:docMk/>
            <pc:sldMk cId="3586099191" sldId="324"/>
            <ac:spMk id="3" creationId="{B235DBFC-84F2-4A88-8F97-96E4931E97A3}"/>
          </ac:spMkLst>
        </pc:spChg>
        <pc:spChg chg="add mod">
          <ac:chgData name="Roberto" userId="f2c5d9e3-e1cd-491b-8eea-425a4d9cf1c2" providerId="ADAL" clId="{0C46E2E6-6588-4E62-9587-EA4D8F106495}" dt="2025-01-08T17:58:23.032" v="1014" actId="14100"/>
          <ac:spMkLst>
            <pc:docMk/>
            <pc:sldMk cId="3586099191" sldId="324"/>
            <ac:spMk id="6" creationId="{6AC28D23-545D-463F-8636-35E3E8F5B67F}"/>
          </ac:spMkLst>
        </pc:spChg>
        <pc:spChg chg="del">
          <ac:chgData name="Roberto" userId="f2c5d9e3-e1cd-491b-8eea-425a4d9cf1c2" providerId="ADAL" clId="{0C46E2E6-6588-4E62-9587-EA4D8F106495}" dt="2025-01-07T21:08:37.980" v="940" actId="478"/>
          <ac:spMkLst>
            <pc:docMk/>
            <pc:sldMk cId="3586099191" sldId="324"/>
            <ac:spMk id="6" creationId="{D949DFB9-D0D2-43EE-954D-0AA58F23B1CF}"/>
          </ac:spMkLst>
        </pc:spChg>
        <pc:spChg chg="mod">
          <ac:chgData name="Roberto" userId="f2c5d9e3-e1cd-491b-8eea-425a4d9cf1c2" providerId="ADAL" clId="{0C46E2E6-6588-4E62-9587-EA4D8F106495}" dt="2025-01-08T18:55:39.081" v="1610" actId="404"/>
          <ac:spMkLst>
            <pc:docMk/>
            <pc:sldMk cId="3586099191" sldId="324"/>
            <ac:spMk id="7" creationId="{3AB38D99-F7B1-47C9-AD3A-84A9489C035C}"/>
          </ac:spMkLst>
        </pc:spChg>
        <pc:spChg chg="mod">
          <ac:chgData name="Roberto" userId="f2c5d9e3-e1cd-491b-8eea-425a4d9cf1c2" providerId="ADAL" clId="{0C46E2E6-6588-4E62-9587-EA4D8F106495}" dt="2025-01-08T18:34:42.738" v="1370" actId="20577"/>
          <ac:spMkLst>
            <pc:docMk/>
            <pc:sldMk cId="3586099191" sldId="324"/>
            <ac:spMk id="8" creationId="{F37D9BE6-909A-4C7F-BBE0-DD254B394C50}"/>
          </ac:spMkLst>
        </pc:spChg>
        <pc:spChg chg="add del mod">
          <ac:chgData name="Roberto" userId="f2c5d9e3-e1cd-491b-8eea-425a4d9cf1c2" providerId="ADAL" clId="{0C46E2E6-6588-4E62-9587-EA4D8F106495}" dt="2025-01-07T21:19:01.990" v="998" actId="478"/>
          <ac:spMkLst>
            <pc:docMk/>
            <pc:sldMk cId="3586099191" sldId="324"/>
            <ac:spMk id="10" creationId="{4700C2F6-8248-41CC-BBF2-AD814233D6BC}"/>
          </ac:spMkLst>
        </pc:spChg>
        <pc:picChg chg="del">
          <ac:chgData name="Roberto" userId="f2c5d9e3-e1cd-491b-8eea-425a4d9cf1c2" providerId="ADAL" clId="{0C46E2E6-6588-4E62-9587-EA4D8F106495}" dt="2025-01-07T21:07:19.402" v="845" actId="478"/>
          <ac:picMkLst>
            <pc:docMk/>
            <pc:sldMk cId="3586099191" sldId="324"/>
            <ac:picMk id="9" creationId="{28A7D282-E011-43E7-8A3F-53D226E06641}"/>
          </ac:picMkLst>
        </pc:picChg>
      </pc:sldChg>
      <pc:sldChg chg="addSp delSp modSp add mod">
        <pc:chgData name="Roberto" userId="f2c5d9e3-e1cd-491b-8eea-425a4d9cf1c2" providerId="ADAL" clId="{0C46E2E6-6588-4E62-9587-EA4D8F106495}" dt="2025-01-08T18:55:32.924" v="1609" actId="404"/>
        <pc:sldMkLst>
          <pc:docMk/>
          <pc:sldMk cId="677807129" sldId="325"/>
        </pc:sldMkLst>
        <pc:spChg chg="mod">
          <ac:chgData name="Roberto" userId="f2c5d9e3-e1cd-491b-8eea-425a4d9cf1c2" providerId="ADAL" clId="{0C46E2E6-6588-4E62-9587-EA4D8F106495}" dt="2025-01-08T18:04:44.145" v="1078" actId="313"/>
          <ac:spMkLst>
            <pc:docMk/>
            <pc:sldMk cId="677807129" sldId="325"/>
            <ac:spMk id="2" creationId="{4C9899B7-DD7E-4ADC-9274-3973C45BB44D}"/>
          </ac:spMkLst>
        </pc:spChg>
        <pc:spChg chg="add mod">
          <ac:chgData name="Roberto" userId="f2c5d9e3-e1cd-491b-8eea-425a4d9cf1c2" providerId="ADAL" clId="{0C46E2E6-6588-4E62-9587-EA4D8F106495}" dt="2025-01-08T18:22:24.690" v="1178" actId="14100"/>
          <ac:spMkLst>
            <pc:docMk/>
            <pc:sldMk cId="677807129" sldId="325"/>
            <ac:spMk id="5" creationId="{35768DA0-E167-420D-ABF6-4C1CF768F732}"/>
          </ac:spMkLst>
        </pc:spChg>
        <pc:spChg chg="mod">
          <ac:chgData name="Roberto" userId="f2c5d9e3-e1cd-491b-8eea-425a4d9cf1c2" providerId="ADAL" clId="{0C46E2E6-6588-4E62-9587-EA4D8F106495}" dt="2025-01-08T18:55:32.924" v="1609" actId="404"/>
          <ac:spMkLst>
            <pc:docMk/>
            <pc:sldMk cId="677807129" sldId="325"/>
            <ac:spMk id="7" creationId="{3AB38D99-F7B1-47C9-AD3A-84A9489C035C}"/>
          </ac:spMkLst>
        </pc:spChg>
        <pc:spChg chg="mod">
          <ac:chgData name="Roberto" userId="f2c5d9e3-e1cd-491b-8eea-425a4d9cf1c2" providerId="ADAL" clId="{0C46E2E6-6588-4E62-9587-EA4D8F106495}" dt="2025-01-08T18:55:17.992" v="1605" actId="207"/>
          <ac:spMkLst>
            <pc:docMk/>
            <pc:sldMk cId="677807129" sldId="325"/>
            <ac:spMk id="8" creationId="{F37D9BE6-909A-4C7F-BBE0-DD254B394C50}"/>
          </ac:spMkLst>
        </pc:spChg>
        <pc:spChg chg="add mod">
          <ac:chgData name="Roberto" userId="f2c5d9e3-e1cd-491b-8eea-425a4d9cf1c2" providerId="ADAL" clId="{0C46E2E6-6588-4E62-9587-EA4D8F106495}" dt="2025-01-08T18:30:27.825" v="1246" actId="14100"/>
          <ac:spMkLst>
            <pc:docMk/>
            <pc:sldMk cId="677807129" sldId="325"/>
            <ac:spMk id="9" creationId="{146A196C-2085-4F05-A2BD-01CE0D9393EA}"/>
          </ac:spMkLst>
        </pc:spChg>
        <pc:spChg chg="add mod">
          <ac:chgData name="Roberto" userId="f2c5d9e3-e1cd-491b-8eea-425a4d9cf1c2" providerId="ADAL" clId="{0C46E2E6-6588-4E62-9587-EA4D8F106495}" dt="2025-01-08T18:30:38.878" v="1251" actId="14100"/>
          <ac:spMkLst>
            <pc:docMk/>
            <pc:sldMk cId="677807129" sldId="325"/>
            <ac:spMk id="10" creationId="{1F3306D4-5975-4E7A-82B2-8B133BDD3422}"/>
          </ac:spMkLst>
        </pc:spChg>
        <pc:spChg chg="add mod">
          <ac:chgData name="Roberto" userId="f2c5d9e3-e1cd-491b-8eea-425a4d9cf1c2" providerId="ADAL" clId="{0C46E2E6-6588-4E62-9587-EA4D8F106495}" dt="2025-01-08T18:55:32.924" v="1609" actId="404"/>
          <ac:spMkLst>
            <pc:docMk/>
            <pc:sldMk cId="677807129" sldId="325"/>
            <ac:spMk id="11" creationId="{DEC43DC8-8BBE-4264-81EA-D13FE3F43CFD}"/>
          </ac:spMkLst>
        </pc:spChg>
        <pc:spChg chg="add mod">
          <ac:chgData name="Roberto" userId="f2c5d9e3-e1cd-491b-8eea-425a4d9cf1c2" providerId="ADAL" clId="{0C46E2E6-6588-4E62-9587-EA4D8F106495}" dt="2025-01-08T18:55:32.924" v="1609" actId="404"/>
          <ac:spMkLst>
            <pc:docMk/>
            <pc:sldMk cId="677807129" sldId="325"/>
            <ac:spMk id="12" creationId="{04D59B7D-C05E-482B-8D70-71F4140B4701}"/>
          </ac:spMkLst>
        </pc:spChg>
        <pc:picChg chg="add del mod">
          <ac:chgData name="Roberto" userId="f2c5d9e3-e1cd-491b-8eea-425a4d9cf1c2" providerId="ADAL" clId="{0C46E2E6-6588-4E62-9587-EA4D8F106495}" dt="2025-01-08T18:39:25.196" v="1371" actId="478"/>
          <ac:picMkLst>
            <pc:docMk/>
            <pc:sldMk cId="677807129" sldId="325"/>
            <ac:picMk id="4" creationId="{8D089A92-4122-436E-8066-55BD26E57D68}"/>
          </ac:picMkLst>
        </pc:picChg>
        <pc:picChg chg="add mod modCrop">
          <ac:chgData name="Roberto" userId="f2c5d9e3-e1cd-491b-8eea-425a4d9cf1c2" providerId="ADAL" clId="{0C46E2E6-6588-4E62-9587-EA4D8F106495}" dt="2025-01-08T18:40:03.607" v="1378" actId="1076"/>
          <ac:picMkLst>
            <pc:docMk/>
            <pc:sldMk cId="677807129" sldId="325"/>
            <ac:picMk id="13" creationId="{D57AC529-42CE-43AC-8ACC-9740E7A29167}"/>
          </ac:picMkLst>
        </pc:picChg>
      </pc:sldChg>
      <pc:sldChg chg="addSp delSp modSp add mod">
        <pc:chgData name="Roberto" userId="f2c5d9e3-e1cd-491b-8eea-425a4d9cf1c2" providerId="ADAL" clId="{0C46E2E6-6588-4E62-9587-EA4D8F106495}" dt="2025-01-08T18:54:27.348" v="1594" actId="14100"/>
        <pc:sldMkLst>
          <pc:docMk/>
          <pc:sldMk cId="3310516019" sldId="326"/>
        </pc:sldMkLst>
        <pc:spChg chg="mod">
          <ac:chgData name="Roberto" userId="f2c5d9e3-e1cd-491b-8eea-425a4d9cf1c2" providerId="ADAL" clId="{0C46E2E6-6588-4E62-9587-EA4D8F106495}" dt="2025-01-08T18:40:24.300" v="1429" actId="6549"/>
          <ac:spMkLst>
            <pc:docMk/>
            <pc:sldMk cId="3310516019" sldId="326"/>
            <ac:spMk id="2" creationId="{4C9899B7-DD7E-4ADC-9274-3973C45BB44D}"/>
          </ac:spMkLst>
        </pc:spChg>
        <pc:spChg chg="del">
          <ac:chgData name="Roberto" userId="f2c5d9e3-e1cd-491b-8eea-425a4d9cf1c2" providerId="ADAL" clId="{0C46E2E6-6588-4E62-9587-EA4D8F106495}" dt="2025-01-08T18:46:23.900" v="1510" actId="478"/>
          <ac:spMkLst>
            <pc:docMk/>
            <pc:sldMk cId="3310516019" sldId="326"/>
            <ac:spMk id="5" creationId="{35768DA0-E167-420D-ABF6-4C1CF768F732}"/>
          </ac:spMkLst>
        </pc:spChg>
        <pc:spChg chg="del">
          <ac:chgData name="Roberto" userId="f2c5d9e3-e1cd-491b-8eea-425a4d9cf1c2" providerId="ADAL" clId="{0C46E2E6-6588-4E62-9587-EA4D8F106495}" dt="2025-01-08T18:46:18.857" v="1508" actId="478"/>
          <ac:spMkLst>
            <pc:docMk/>
            <pc:sldMk cId="3310516019" sldId="326"/>
            <ac:spMk id="7" creationId="{3AB38D99-F7B1-47C9-AD3A-84A9489C035C}"/>
          </ac:spMkLst>
        </pc:spChg>
        <pc:spChg chg="mod">
          <ac:chgData name="Roberto" userId="f2c5d9e3-e1cd-491b-8eea-425a4d9cf1c2" providerId="ADAL" clId="{0C46E2E6-6588-4E62-9587-EA4D8F106495}" dt="2025-01-08T18:54:15.994" v="1591" actId="207"/>
          <ac:spMkLst>
            <pc:docMk/>
            <pc:sldMk cId="3310516019" sldId="326"/>
            <ac:spMk id="8" creationId="{F37D9BE6-909A-4C7F-BBE0-DD254B394C50}"/>
          </ac:spMkLst>
        </pc:spChg>
        <pc:spChg chg="mod">
          <ac:chgData name="Roberto" userId="f2c5d9e3-e1cd-491b-8eea-425a4d9cf1c2" providerId="ADAL" clId="{0C46E2E6-6588-4E62-9587-EA4D8F106495}" dt="2025-01-08T18:54:27.348" v="1594" actId="14100"/>
          <ac:spMkLst>
            <pc:docMk/>
            <pc:sldMk cId="3310516019" sldId="326"/>
            <ac:spMk id="9" creationId="{146A196C-2085-4F05-A2BD-01CE0D9393EA}"/>
          </ac:spMkLst>
        </pc:spChg>
        <pc:spChg chg="del">
          <ac:chgData name="Roberto" userId="f2c5d9e3-e1cd-491b-8eea-425a4d9cf1c2" providerId="ADAL" clId="{0C46E2E6-6588-4E62-9587-EA4D8F106495}" dt="2025-01-08T18:46:21.793" v="1509" actId="478"/>
          <ac:spMkLst>
            <pc:docMk/>
            <pc:sldMk cId="3310516019" sldId="326"/>
            <ac:spMk id="10" creationId="{1F3306D4-5975-4E7A-82B2-8B133BDD3422}"/>
          </ac:spMkLst>
        </pc:spChg>
        <pc:spChg chg="mod ord">
          <ac:chgData name="Roberto" userId="f2c5d9e3-e1cd-491b-8eea-425a4d9cf1c2" providerId="ADAL" clId="{0C46E2E6-6588-4E62-9587-EA4D8F106495}" dt="2025-01-08T18:53:56.680" v="1585" actId="404"/>
          <ac:spMkLst>
            <pc:docMk/>
            <pc:sldMk cId="3310516019" sldId="326"/>
            <ac:spMk id="11" creationId="{DEC43DC8-8BBE-4264-81EA-D13FE3F43CFD}"/>
          </ac:spMkLst>
        </pc:spChg>
        <pc:spChg chg="del">
          <ac:chgData name="Roberto" userId="f2c5d9e3-e1cd-491b-8eea-425a4d9cf1c2" providerId="ADAL" clId="{0C46E2E6-6588-4E62-9587-EA4D8F106495}" dt="2025-01-08T18:46:17.249" v="1507" actId="478"/>
          <ac:spMkLst>
            <pc:docMk/>
            <pc:sldMk cId="3310516019" sldId="326"/>
            <ac:spMk id="12" creationId="{04D59B7D-C05E-482B-8D70-71F4140B4701}"/>
          </ac:spMkLst>
        </pc:spChg>
        <pc:picChg chg="add mod">
          <ac:chgData name="Roberto" userId="f2c5d9e3-e1cd-491b-8eea-425a4d9cf1c2" providerId="ADAL" clId="{0C46E2E6-6588-4E62-9587-EA4D8F106495}" dt="2025-01-08T18:48:26.254" v="1514" actId="11530"/>
          <ac:picMkLst>
            <pc:docMk/>
            <pc:sldMk cId="3310516019" sldId="326"/>
            <ac:picMk id="4" creationId="{3AC47A66-70A4-4CBC-A80E-DC584D0D22F4}"/>
          </ac:picMkLst>
        </pc:picChg>
        <pc:picChg chg="del">
          <ac:chgData name="Roberto" userId="f2c5d9e3-e1cd-491b-8eea-425a4d9cf1c2" providerId="ADAL" clId="{0C46E2E6-6588-4E62-9587-EA4D8F106495}" dt="2025-01-08T18:48:18.655" v="1511" actId="478"/>
          <ac:picMkLst>
            <pc:docMk/>
            <pc:sldMk cId="3310516019" sldId="326"/>
            <ac:picMk id="13" creationId="{D57AC529-42CE-43AC-8ACC-9740E7A29167}"/>
          </ac:picMkLst>
        </pc:picChg>
      </pc:sldChg>
    </pc:docChg>
  </pc:docChgLst>
  <pc:docChgLst>
    <pc:chgData name="Roberto" userId="f2c5d9e3-e1cd-491b-8eea-425a4d9cf1c2" providerId="ADAL" clId="{5D94FE28-A81E-4657-AC93-A1AF7B8F9BAF}"/>
    <pc:docChg chg="undo custSel addSld delSld modSld sldOrd">
      <pc:chgData name="Roberto" userId="f2c5d9e3-e1cd-491b-8eea-425a4d9cf1c2" providerId="ADAL" clId="{5D94FE28-A81E-4657-AC93-A1AF7B8F9BAF}" dt="2024-10-20T23:27:23.705" v="1447" actId="207"/>
      <pc:docMkLst>
        <pc:docMk/>
      </pc:docMkLst>
      <pc:sldChg chg="modSp mod">
        <pc:chgData name="Roberto" userId="f2c5d9e3-e1cd-491b-8eea-425a4d9cf1c2" providerId="ADAL" clId="{5D94FE28-A81E-4657-AC93-A1AF7B8F9BAF}" dt="2024-10-18T20:00:57.167" v="821" actId="255"/>
        <pc:sldMkLst>
          <pc:docMk/>
          <pc:sldMk cId="2810335309" sldId="269"/>
        </pc:sldMkLst>
        <pc:spChg chg="mod">
          <ac:chgData name="Roberto" userId="f2c5d9e3-e1cd-491b-8eea-425a4d9cf1c2" providerId="ADAL" clId="{5D94FE28-A81E-4657-AC93-A1AF7B8F9BAF}" dt="2024-10-18T20:00:57.167" v="821" actId="255"/>
          <ac:spMkLst>
            <pc:docMk/>
            <pc:sldMk cId="2810335309" sldId="269"/>
            <ac:spMk id="3" creationId="{F125DC42-9387-494C-806E-173A08A96FDB}"/>
          </ac:spMkLst>
        </pc:spChg>
      </pc:sldChg>
      <pc:sldChg chg="delSp modSp del mod">
        <pc:chgData name="Roberto" userId="f2c5d9e3-e1cd-491b-8eea-425a4d9cf1c2" providerId="ADAL" clId="{5D94FE28-A81E-4657-AC93-A1AF7B8F9BAF}" dt="2024-10-20T18:25:37.360" v="989" actId="207"/>
        <pc:sldMkLst>
          <pc:docMk/>
          <pc:sldMk cId="2397959521" sldId="274"/>
        </pc:sldMkLst>
        <pc:spChg chg="mod">
          <ac:chgData name="Roberto" userId="f2c5d9e3-e1cd-491b-8eea-425a4d9cf1c2" providerId="ADAL" clId="{5D94FE28-A81E-4657-AC93-A1AF7B8F9BAF}" dt="2024-10-18T18:46:31.541" v="39" actId="20577"/>
          <ac:spMkLst>
            <pc:docMk/>
            <pc:sldMk cId="2397959521" sldId="274"/>
            <ac:spMk id="2" creationId="{4C9899B7-DD7E-4ADC-9274-3973C45BB44D}"/>
          </ac:spMkLst>
        </pc:spChg>
        <pc:spChg chg="mod">
          <ac:chgData name="Roberto" userId="f2c5d9e3-e1cd-491b-8eea-425a4d9cf1c2" providerId="ADAL" clId="{5D94FE28-A81E-4657-AC93-A1AF7B8F9BAF}" dt="2024-10-18T18:46:36.977" v="41" actId="1076"/>
          <ac:spMkLst>
            <pc:docMk/>
            <pc:sldMk cId="2397959521" sldId="274"/>
            <ac:spMk id="3" creationId="{53F2976E-CBC3-4F36-876C-100554C5DC46}"/>
          </ac:spMkLst>
        </pc:spChg>
        <pc:spChg chg="mod">
          <ac:chgData name="Roberto" userId="f2c5d9e3-e1cd-491b-8eea-425a4d9cf1c2" providerId="ADAL" clId="{5D94FE28-A81E-4657-AC93-A1AF7B8F9BAF}" dt="2024-10-18T18:46:49.279" v="72" actId="20577"/>
          <ac:spMkLst>
            <pc:docMk/>
            <pc:sldMk cId="2397959521" sldId="274"/>
            <ac:spMk id="8" creationId="{2990C0E0-B9D0-44D4-9632-745FC438C08A}"/>
          </ac:spMkLst>
        </pc:spChg>
        <pc:spChg chg="mod">
          <ac:chgData name="Roberto" userId="f2c5d9e3-e1cd-491b-8eea-425a4d9cf1c2" providerId="ADAL" clId="{5D94FE28-A81E-4657-AC93-A1AF7B8F9BAF}" dt="2024-10-20T18:25:37.360" v="989" actId="207"/>
          <ac:spMkLst>
            <pc:docMk/>
            <pc:sldMk cId="2397959521" sldId="274"/>
            <ac:spMk id="12" creationId="{6BCE9018-CB1C-44AD-A6E6-D9FE4A53E629}"/>
          </ac:spMkLst>
        </pc:spChg>
        <pc:spChg chg="del">
          <ac:chgData name="Roberto" userId="f2c5d9e3-e1cd-491b-8eea-425a4d9cf1c2" providerId="ADAL" clId="{5D94FE28-A81E-4657-AC93-A1AF7B8F9BAF}" dt="2024-10-18T18:46:34.770" v="40" actId="478"/>
          <ac:spMkLst>
            <pc:docMk/>
            <pc:sldMk cId="2397959521" sldId="274"/>
            <ac:spMk id="15" creationId="{6458A20D-B4A1-40DB-AA0E-55B15F540A86}"/>
          </ac:spMkLst>
        </pc:spChg>
        <pc:picChg chg="del">
          <ac:chgData name="Roberto" userId="f2c5d9e3-e1cd-491b-8eea-425a4d9cf1c2" providerId="ADAL" clId="{5D94FE28-A81E-4657-AC93-A1AF7B8F9BAF}" dt="2024-10-18T18:46:38.475" v="42" actId="478"/>
          <ac:picMkLst>
            <pc:docMk/>
            <pc:sldMk cId="2397959521" sldId="274"/>
            <ac:picMk id="11" creationId="{3113FB64-EB63-4314-A60A-6D6B7721AD0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00552-7EA9-48A3-A2A3-DD2812251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F1E36-6700-4F11-A72A-05E91186B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8ABA0C-ED6E-4D37-B36E-E88E6596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32E4B9-5C82-41E4-BD4F-5E9A4F50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B6859-8BBC-4E35-8868-C127A1BA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0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F01D6-EA26-4224-81A1-14E1C125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CDF924-340E-4261-9C94-EF56A1D6E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0CA007-66CF-4BF6-8254-C8550841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040C9A-F5D8-4F5D-AF16-DF3CBC15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FC0118-5DC9-4A46-8588-9E4D6F85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44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025895-9F50-4FB9-9DE1-1999D2A2C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9FE1D1-64D3-4E83-8335-D90C275DA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244D8B-F4F4-477B-B2AC-E41D2763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FE715-7E10-4E35-8922-000C3A8F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B8C8B-44B0-4CB2-95F5-87DD546B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0499D-D86F-41A8-B6F1-413EDA61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6F8C4-DC82-4AB3-AF27-736A14C6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CB0ABB-B94B-45A3-B4A2-634C9F3C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46F7F-F439-465C-A1E5-9DBC1A12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8DFCC-B8CD-41DD-910D-63A05E3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12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3711-092C-45A6-A230-00F077C8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CF84CF-23EF-4010-B988-ABFFDDF5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4FD5F-99B7-4CA0-9132-7695F6C2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E643B-E22F-4CFE-B226-040C0E03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81A32-517C-4AB9-B005-BF4823C8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AD5A2-04BF-401C-8C95-8DFDC1FD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345A8-E664-451C-9FEC-4373470F2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06246-68B4-4658-B24B-85071C5F5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7CCA39-10D0-48A0-8FBF-DBC78CC8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4E6707-44A8-406B-BF40-2D0B04C1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EBC047-C85A-410F-BEB9-ACC713C3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55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3EC5E-D716-4AE6-BCB8-7B43A863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19B10-4DE9-441F-8E6D-3F2C9937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955A5-2756-4801-9801-13FE17D7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7F7C2-D351-443B-9D62-7DFF02021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115961-9EF9-4AB1-B219-1662144D9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CCDA16-9EB6-44EB-823C-D666B68D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4D4B96-B743-4BEA-B459-DD635D37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8FF4C5-3089-47B2-AEAD-D47DCECE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9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12E27-3A4C-49AD-B420-FC27F1CE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3E3B5A-C631-49D7-88D3-23C5B031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AD55E8-A51B-4B6A-AC17-1A9AA59B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6BB92D-7252-4FB6-B1C6-C415DE4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3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A225C0-252D-4A81-98A9-D52C9A3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6FC64C-437C-43B5-AADB-605E6114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7245BB-8406-444D-A45B-BB666AB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9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03975-2CFD-46A0-B29D-3CA34694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9E360-8CFE-4E8A-8B75-07CEED17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AB1DD8-0A4C-4E33-B806-0918ADDBD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A08880-41DF-477E-A62A-8622BB95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09EC07-8560-4218-B508-2072BF6D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C332C1-5A5F-46F4-8F72-20B87710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19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3EE0B-A0B1-4985-AB5E-9D5D478E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C899B0-DE78-49C0-B569-C8AD34570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8FC6F5-7C83-4EB9-85B2-F12E36B3D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F636-FFA9-4AF2-81C9-05F1D310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0B1CDE-3DD5-4BA8-8576-A682B638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62E5EF-E9F0-401F-A414-18E20485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35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EAC1F1-5308-4DE2-8521-9CA2B1BA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697041-DB18-4314-9A4C-B71673110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85574-CB84-41CC-94DD-C00B9D172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0F5CF-E930-4AE3-B9A8-AEA5052269DE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48567C-D0C4-4F45-B519-8D5FB7F35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43BEE6-EFC4-44F6-9CC1-766DD2651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3A50F151-A86E-4CD9-9D33-5422203A9E67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6802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27B9C-9F2E-4F6A-9070-34F37719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t-BR" sz="4800">
                <a:solidFill>
                  <a:srgbClr val="FFFFFF"/>
                </a:solidFill>
              </a:rPr>
              <a:t>REACT </a:t>
            </a:r>
            <a:r>
              <a:rPr lang="pt-BR" sz="4800" dirty="0">
                <a:solidFill>
                  <a:srgbClr val="FFFFFF"/>
                </a:solidFill>
              </a:rPr>
              <a:t>NATIVE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5DC42-9387-494C-806E-173A08A9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pt-BR" sz="3600" dirty="0">
                <a:solidFill>
                  <a:srgbClr val="FFFFFF"/>
                </a:solidFill>
              </a:rPr>
              <a:t>Componentes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33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80CFF-1D51-4D10-AA77-35BC4701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Switch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52BC2D-D2DF-43B9-AC8E-1A0271D7F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454150"/>
            <a:ext cx="8302869" cy="1974850"/>
          </a:xfrm>
        </p:spPr>
        <p:txBody>
          <a:bodyPr>
            <a:normAutofit/>
          </a:bodyPr>
          <a:lstStyle/>
          <a:p>
            <a:r>
              <a:rPr lang="pt-BR" sz="2400" dirty="0"/>
              <a:t>O componente </a:t>
            </a:r>
            <a:r>
              <a:rPr lang="pt-BR" sz="2400" dirty="0">
                <a:solidFill>
                  <a:srgbClr val="C00000"/>
                </a:solidFill>
              </a:rPr>
              <a:t>Switch</a:t>
            </a:r>
            <a:r>
              <a:rPr lang="pt-BR" sz="2400" dirty="0"/>
              <a:t> fornece uma alternância visual entre dois estados mutuamente exclusivos: </a:t>
            </a:r>
            <a:r>
              <a:rPr lang="pt-BR" sz="2400" dirty="0">
                <a:solidFill>
                  <a:srgbClr val="0070C0"/>
                </a:solidFill>
              </a:rPr>
              <a:t>ligado</a:t>
            </a:r>
            <a:r>
              <a:rPr lang="pt-BR" sz="2400" dirty="0"/>
              <a:t> e </a:t>
            </a:r>
            <a:r>
              <a:rPr lang="pt-BR" sz="2400" dirty="0">
                <a:solidFill>
                  <a:srgbClr val="0070C0"/>
                </a:solidFill>
              </a:rPr>
              <a:t>desligado</a:t>
            </a:r>
            <a:r>
              <a:rPr lang="pt-BR" sz="2400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B89B39-162E-4882-82CC-C9BD14A79164}"/>
              </a:ext>
            </a:extLst>
          </p:cNvPr>
          <p:cNvSpPr txBox="1"/>
          <p:nvPr/>
        </p:nvSpPr>
        <p:spPr>
          <a:xfrm>
            <a:off x="1568693" y="3429000"/>
            <a:ext cx="4448175" cy="255454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&lt;Slider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style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en-US" sz="2000" dirty="0" err="1">
                <a:solidFill>
                  <a:srgbClr val="0070C0"/>
                </a:solidFill>
              </a:rPr>
              <a:t>minimumValue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en-US" sz="2000" dirty="0" err="1">
                <a:solidFill>
                  <a:srgbClr val="0070C0"/>
                </a:solidFill>
              </a:rPr>
              <a:t>maximumValue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en-US" sz="2000" dirty="0" err="1">
                <a:solidFill>
                  <a:srgbClr val="0070C0"/>
                </a:solidFill>
              </a:rPr>
              <a:t>minimumTrackTintColor</a:t>
            </a:r>
            <a:r>
              <a:rPr lang="en-US" sz="2000" dirty="0">
                <a:solidFill>
                  <a:srgbClr val="0070C0"/>
                </a:solidFill>
              </a:rPr>
              <a:t>       </a:t>
            </a:r>
            <a:r>
              <a:rPr lang="en-US" sz="2000" dirty="0" err="1">
                <a:solidFill>
                  <a:srgbClr val="0070C0"/>
                </a:solidFill>
              </a:rPr>
              <a:t>maximumTrackTintColor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…..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/&gt;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525BA8-9CBB-4933-9082-C4C1EC9A0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324" y="1565030"/>
            <a:ext cx="3048000" cy="2286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8751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3FFCD-91E8-4F26-8C13-A422AA24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14288"/>
            <a:ext cx="10515600" cy="1325563"/>
          </a:xfrm>
        </p:spPr>
        <p:txBody>
          <a:bodyPr/>
          <a:lstStyle/>
          <a:p>
            <a:r>
              <a:rPr lang="pt-BR" dirty="0"/>
              <a:t>Usando o Switch</a:t>
            </a:r>
            <a:br>
              <a:rPr lang="pt-BR" dirty="0"/>
            </a:br>
            <a:r>
              <a:rPr lang="pt-BR" dirty="0"/>
              <a:t>Exemplo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77E23A-28FA-45E8-98EA-C5459B48747D}"/>
              </a:ext>
            </a:extLst>
          </p:cNvPr>
          <p:cNvSpPr txBox="1"/>
          <p:nvPr/>
        </p:nvSpPr>
        <p:spPr>
          <a:xfrm>
            <a:off x="714374" y="1566863"/>
            <a:ext cx="9077325" cy="19389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7030A0"/>
                </a:solidFill>
              </a:rPr>
              <a:t>import</a:t>
            </a:r>
            <a:endParaRPr lang="pt-BR" sz="2000" dirty="0">
              <a:solidFill>
                <a:srgbClr val="C00000"/>
              </a:solidFill>
            </a:endParaRPr>
          </a:p>
          <a:p>
            <a:endParaRPr lang="pt-BR" sz="2000" dirty="0">
              <a:solidFill>
                <a:srgbClr val="C00000"/>
              </a:solidFill>
            </a:endParaRPr>
          </a:p>
          <a:p>
            <a:r>
              <a:rPr lang="pt-BR" sz="2000" dirty="0">
                <a:solidFill>
                  <a:srgbClr val="0070C0"/>
                </a:solidFill>
              </a:rPr>
              <a:t>&lt;</a:t>
            </a:r>
            <a:r>
              <a:rPr lang="en-US" sz="2000" dirty="0">
                <a:solidFill>
                  <a:srgbClr val="0070C0"/>
                </a:solidFill>
              </a:rPr>
              <a:t>Switch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value={checked}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</a:t>
            </a:r>
            <a:r>
              <a:rPr lang="en-US" sz="2000" dirty="0" err="1">
                <a:solidFill>
                  <a:srgbClr val="0070C0"/>
                </a:solidFill>
              </a:rPr>
              <a:t>onValueChange</a:t>
            </a:r>
            <a:r>
              <a:rPr lang="en-US" sz="2000" dirty="0">
                <a:solidFill>
                  <a:srgbClr val="0070C0"/>
                </a:solidFill>
              </a:rPr>
              <a:t>={(value) =&gt; </a:t>
            </a:r>
            <a:r>
              <a:rPr lang="en-US" sz="2000" dirty="0" err="1">
                <a:solidFill>
                  <a:srgbClr val="0070C0"/>
                </a:solidFill>
              </a:rPr>
              <a:t>setChecked</a:t>
            </a:r>
            <a:r>
              <a:rPr lang="en-US" sz="2000" dirty="0">
                <a:solidFill>
                  <a:srgbClr val="0070C0"/>
                </a:solidFill>
              </a:rPr>
              <a:t>(value)}</a:t>
            </a:r>
          </a:p>
          <a:p>
            <a:r>
              <a:rPr lang="pt-BR" sz="2000" dirty="0">
                <a:solidFill>
                  <a:srgbClr val="0070C0"/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91267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037184" cy="819150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Vamos introduzir um Switch na tela anterior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70F516-3A97-4118-9F6B-1C464A5A116A}"/>
              </a:ext>
            </a:extLst>
          </p:cNvPr>
          <p:cNvSpPr txBox="1"/>
          <p:nvPr/>
        </p:nvSpPr>
        <p:spPr>
          <a:xfrm>
            <a:off x="98258" y="687266"/>
            <a:ext cx="7585646" cy="72943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r: 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status: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'false'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};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Slider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minimumValue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maximumValue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onValueChange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valorSelecionado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valor: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valorSelecionado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maximumTrackTintColor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"#00FF00"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minimumTrackTintColor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"#FF0000"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onValueChange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valorSwitch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valor: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valorSelecionado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</a:p>
          <a:p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);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 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</a:p>
          <a:p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marginTop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40 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</a:p>
          <a:p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  <a:p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C2C5F35-6176-4FDD-B919-1B8A2323BDFD}"/>
              </a:ext>
            </a:extLst>
          </p:cNvPr>
          <p:cNvSpPr txBox="1"/>
          <p:nvPr/>
        </p:nvSpPr>
        <p:spPr>
          <a:xfrm rot="20900680">
            <a:off x="2226225" y="1101197"/>
            <a:ext cx="2338139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err="1"/>
              <a:t>State</a:t>
            </a:r>
            <a:r>
              <a:rPr lang="pt-BR" sz="1400" dirty="0"/>
              <a:t> “</a:t>
            </a:r>
            <a:r>
              <a:rPr lang="pt-BR" sz="1400" dirty="0">
                <a:solidFill>
                  <a:srgbClr val="7030A0"/>
                </a:solidFill>
              </a:rPr>
              <a:t>status</a:t>
            </a:r>
            <a:r>
              <a:rPr lang="pt-BR" sz="1400" dirty="0"/>
              <a:t>” para controle do estado do switch </a:t>
            </a:r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53A94F9-C761-4040-AE63-8BA3B2E03483}"/>
              </a:ext>
            </a:extLst>
          </p:cNvPr>
          <p:cNvSpPr/>
          <p:nvPr/>
        </p:nvSpPr>
        <p:spPr>
          <a:xfrm>
            <a:off x="370771" y="4914532"/>
            <a:ext cx="6049046" cy="75650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CC086BD-E667-4CBC-B1DE-67E03BCB88C4}"/>
              </a:ext>
            </a:extLst>
          </p:cNvPr>
          <p:cNvSpPr txBox="1"/>
          <p:nvPr/>
        </p:nvSpPr>
        <p:spPr>
          <a:xfrm rot="20900680">
            <a:off x="4077106" y="3839591"/>
            <a:ext cx="3404469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err="1"/>
              <a:t>Prop</a:t>
            </a:r>
            <a:r>
              <a:rPr lang="pt-BR" sz="1400" dirty="0"/>
              <a:t> “</a:t>
            </a:r>
            <a:r>
              <a:rPr lang="pt-BR" sz="1400" b="1" dirty="0" err="1">
                <a:solidFill>
                  <a:srgbClr val="7030A0"/>
                </a:solidFill>
              </a:rPr>
              <a:t>value</a:t>
            </a:r>
            <a:r>
              <a:rPr lang="pt-BR" sz="1400" dirty="0"/>
              <a:t>” define o estado inicial do </a:t>
            </a:r>
            <a:r>
              <a:rPr lang="pt-BR" sz="1400" dirty="0" err="1"/>
              <a:t>switche</a:t>
            </a:r>
            <a:r>
              <a:rPr lang="pt-BR" sz="1400" dirty="0"/>
              <a:t> a </a:t>
            </a:r>
            <a:r>
              <a:rPr lang="pt-BR" sz="1400" dirty="0" err="1"/>
              <a:t>prop</a:t>
            </a:r>
            <a:r>
              <a:rPr lang="pt-BR" sz="1400" dirty="0"/>
              <a:t> “</a:t>
            </a:r>
            <a:r>
              <a:rPr lang="pt-BR" sz="1400" b="1" dirty="0" err="1">
                <a:solidFill>
                  <a:srgbClr val="7030A0"/>
                </a:solidFill>
              </a:rPr>
              <a:t>onValueChange</a:t>
            </a:r>
            <a:r>
              <a:rPr lang="pt-BR" sz="1400" dirty="0"/>
              <a:t>” responde a troca de estado</a:t>
            </a:r>
            <a:endParaRPr lang="pt-BR" sz="1400" dirty="0">
              <a:solidFill>
                <a:srgbClr val="C0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763BBFA-4B48-4020-9D4F-9FB28AC74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383" y="0"/>
            <a:ext cx="3234399" cy="6858000"/>
          </a:xfrm>
          <a:prstGeom prst="round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E264224-4F7E-4081-8ED5-5CD26738F2CC}"/>
              </a:ext>
            </a:extLst>
          </p:cNvPr>
          <p:cNvSpPr/>
          <p:nvPr/>
        </p:nvSpPr>
        <p:spPr>
          <a:xfrm>
            <a:off x="252952" y="1644186"/>
            <a:ext cx="1326096" cy="18466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603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037184" cy="819150"/>
          </a:xfrm>
        </p:spPr>
        <p:txBody>
          <a:bodyPr>
            <a:normAutofit/>
          </a:bodyPr>
          <a:lstStyle/>
          <a:p>
            <a:r>
              <a:rPr lang="pt-BR" sz="4000" dirty="0"/>
              <a:t>Associando um texto ao estado do switch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70F516-3A97-4118-9F6B-1C464A5A116A}"/>
              </a:ext>
            </a:extLst>
          </p:cNvPr>
          <p:cNvSpPr txBox="1"/>
          <p:nvPr/>
        </p:nvSpPr>
        <p:spPr>
          <a:xfrm>
            <a:off x="98258" y="687266"/>
            <a:ext cx="7585646" cy="784830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r: 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status: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'false'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};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Slider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minimumValue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maximumValue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onValueChange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valorSelecionado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valor: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valorSelecionado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maximumTrackTintColor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"#00FF00"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minimumTrackTintColor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"#FF0000"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onValueChange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valorSwitch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valor: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valorSelecionado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</a:p>
          <a:p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pt-BR" sz="1200" b="1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"Ativo"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"Inativo"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);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 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</a:p>
          <a:p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marginTop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40 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</a:p>
          <a:p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  <a:p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53A94F9-C761-4040-AE63-8BA3B2E03483}"/>
              </a:ext>
            </a:extLst>
          </p:cNvPr>
          <p:cNvSpPr/>
          <p:nvPr/>
        </p:nvSpPr>
        <p:spPr>
          <a:xfrm>
            <a:off x="370771" y="5855676"/>
            <a:ext cx="3483499" cy="58029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CC086BD-E667-4CBC-B1DE-67E03BCB88C4}"/>
              </a:ext>
            </a:extLst>
          </p:cNvPr>
          <p:cNvSpPr txBox="1"/>
          <p:nvPr/>
        </p:nvSpPr>
        <p:spPr>
          <a:xfrm rot="20900680">
            <a:off x="4412988" y="5661813"/>
            <a:ext cx="3404469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Usando um operador ternário para definir um texto</a:t>
            </a:r>
            <a:endParaRPr lang="pt-BR" sz="1400" dirty="0">
              <a:solidFill>
                <a:srgbClr val="C0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7EC0B5-5EA9-4FCF-AD77-51CB50436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877" y="0"/>
            <a:ext cx="3207123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014844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27B9C-9F2E-4F6A-9070-34F37719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t-BR" sz="4800">
                <a:solidFill>
                  <a:srgbClr val="FFFFFF"/>
                </a:solidFill>
              </a:rPr>
              <a:t>REACT </a:t>
            </a:r>
            <a:r>
              <a:rPr lang="pt-BR" sz="4800" dirty="0">
                <a:solidFill>
                  <a:srgbClr val="FFFFFF"/>
                </a:solidFill>
              </a:rPr>
              <a:t>NATIVE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5DC42-9387-494C-806E-173A08A9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pt-BR" sz="3600" dirty="0">
                <a:solidFill>
                  <a:srgbClr val="FFFFFF"/>
                </a:solidFill>
              </a:rPr>
              <a:t>Componentes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53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Slider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2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80CFF-1D51-4D10-AA77-35BC4701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slider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52BC2D-D2DF-43B9-AC8E-1A0271D7F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54150"/>
            <a:ext cx="5905500" cy="1974850"/>
          </a:xfrm>
        </p:spPr>
        <p:txBody>
          <a:bodyPr>
            <a:normAutofit/>
          </a:bodyPr>
          <a:lstStyle/>
          <a:p>
            <a:r>
              <a:rPr lang="pt-BR" sz="2400" dirty="0"/>
              <a:t>O componente </a:t>
            </a:r>
            <a:r>
              <a:rPr lang="pt-BR" sz="2400" dirty="0">
                <a:solidFill>
                  <a:srgbClr val="C00000"/>
                </a:solidFill>
              </a:rPr>
              <a:t>Slider</a:t>
            </a:r>
            <a:r>
              <a:rPr lang="pt-BR" sz="2400" dirty="0"/>
              <a:t> fornece acesso à interface do sistema para um </a:t>
            </a:r>
            <a:r>
              <a:rPr lang="pt-BR" sz="2400" dirty="0">
                <a:solidFill>
                  <a:srgbClr val="C00000"/>
                </a:solidFill>
              </a:rPr>
              <a:t>controle deslizante</a:t>
            </a:r>
            <a:r>
              <a:rPr lang="pt-BR" sz="2400" dirty="0"/>
              <a:t>, que permite aos usuários escolher entre uma variedade de valores arrastando uma âncora.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3B89B39-162E-4882-82CC-C9BD14A79164}"/>
              </a:ext>
            </a:extLst>
          </p:cNvPr>
          <p:cNvSpPr txBox="1"/>
          <p:nvPr/>
        </p:nvSpPr>
        <p:spPr>
          <a:xfrm>
            <a:off x="3505200" y="3752056"/>
            <a:ext cx="4448175" cy="255454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&lt;Slider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style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en-US" sz="2000" dirty="0" err="1">
                <a:solidFill>
                  <a:srgbClr val="0070C0"/>
                </a:solidFill>
              </a:rPr>
              <a:t>minimumValue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en-US" sz="2000" dirty="0" err="1">
                <a:solidFill>
                  <a:srgbClr val="0070C0"/>
                </a:solidFill>
              </a:rPr>
              <a:t>maximumValue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en-US" sz="2000" dirty="0" err="1">
                <a:solidFill>
                  <a:srgbClr val="0070C0"/>
                </a:solidFill>
              </a:rPr>
              <a:t>minimumTrackTintColor</a:t>
            </a:r>
            <a:r>
              <a:rPr lang="en-US" sz="2000" dirty="0">
                <a:solidFill>
                  <a:srgbClr val="0070C0"/>
                </a:solidFill>
              </a:rPr>
              <a:t>       </a:t>
            </a:r>
            <a:r>
              <a:rPr lang="en-US" sz="2000" dirty="0" err="1">
                <a:solidFill>
                  <a:srgbClr val="0070C0"/>
                </a:solidFill>
              </a:rPr>
              <a:t>maximumTrackTintColor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…..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377413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3FFCD-91E8-4F26-8C13-A422AA24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14288"/>
            <a:ext cx="10515600" cy="1325563"/>
          </a:xfrm>
        </p:spPr>
        <p:txBody>
          <a:bodyPr/>
          <a:lstStyle/>
          <a:p>
            <a:r>
              <a:rPr lang="pt-BR" dirty="0"/>
              <a:t>Usando o </a:t>
            </a:r>
            <a:r>
              <a:rPr lang="pt-BR" dirty="0" err="1"/>
              <a:t>Picker</a:t>
            </a:r>
            <a:br>
              <a:rPr lang="pt-BR" dirty="0"/>
            </a:br>
            <a:r>
              <a:rPr lang="pt-BR" dirty="0"/>
              <a:t>Exemplo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77E23A-28FA-45E8-98EA-C5459B48747D}"/>
              </a:ext>
            </a:extLst>
          </p:cNvPr>
          <p:cNvSpPr txBox="1"/>
          <p:nvPr/>
        </p:nvSpPr>
        <p:spPr>
          <a:xfrm>
            <a:off x="714374" y="1566863"/>
            <a:ext cx="9077325" cy="286232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rgbClr val="7030A0"/>
                </a:solidFill>
              </a:rPr>
              <a:t>import</a:t>
            </a:r>
            <a:r>
              <a:rPr lang="pt-BR" sz="2000" dirty="0">
                <a:solidFill>
                  <a:srgbClr val="C00000"/>
                </a:solidFill>
              </a:rPr>
              <a:t> Slider </a:t>
            </a:r>
            <a:r>
              <a:rPr lang="pt-BR" sz="2000" dirty="0" err="1">
                <a:solidFill>
                  <a:srgbClr val="C00000"/>
                </a:solidFill>
              </a:rPr>
              <a:t>from</a:t>
            </a:r>
            <a:r>
              <a:rPr lang="pt-BR" sz="2000" dirty="0">
                <a:solidFill>
                  <a:srgbClr val="C00000"/>
                </a:solidFill>
              </a:rPr>
              <a:t> '@</a:t>
            </a:r>
            <a:r>
              <a:rPr lang="pt-BR" sz="2000" dirty="0" err="1">
                <a:solidFill>
                  <a:srgbClr val="C00000"/>
                </a:solidFill>
              </a:rPr>
              <a:t>react-native-community</a:t>
            </a:r>
            <a:r>
              <a:rPr lang="pt-BR" sz="2000" dirty="0">
                <a:solidFill>
                  <a:srgbClr val="C00000"/>
                </a:solidFill>
              </a:rPr>
              <a:t>/</a:t>
            </a:r>
            <a:r>
              <a:rPr lang="pt-BR" sz="2000" dirty="0" err="1">
                <a:solidFill>
                  <a:srgbClr val="C00000"/>
                </a:solidFill>
              </a:rPr>
              <a:t>slider</a:t>
            </a:r>
            <a:r>
              <a:rPr lang="pt-BR" sz="2000" dirty="0">
                <a:solidFill>
                  <a:srgbClr val="C00000"/>
                </a:solidFill>
              </a:rPr>
              <a:t>';</a:t>
            </a:r>
          </a:p>
          <a:p>
            <a:endParaRPr lang="pt-BR" sz="2000" dirty="0">
              <a:solidFill>
                <a:srgbClr val="C00000"/>
              </a:solidFill>
            </a:endParaRPr>
          </a:p>
          <a:p>
            <a:r>
              <a:rPr lang="pt-BR" sz="2000" dirty="0">
                <a:solidFill>
                  <a:srgbClr val="0070C0"/>
                </a:solidFill>
              </a:rPr>
              <a:t>&lt;Slider</a:t>
            </a:r>
          </a:p>
          <a:p>
            <a:r>
              <a:rPr lang="pt-BR" sz="2000" dirty="0">
                <a:solidFill>
                  <a:srgbClr val="C00000"/>
                </a:solidFill>
              </a:rPr>
              <a:t>  style</a:t>
            </a:r>
            <a:r>
              <a:rPr lang="pt-BR" sz="2000" dirty="0">
                <a:solidFill>
                  <a:srgbClr val="7030A0"/>
                </a:solidFill>
              </a:rPr>
              <a:t>={{</a:t>
            </a:r>
            <a:r>
              <a:rPr lang="pt-BR" sz="2000" dirty="0" err="1">
                <a:solidFill>
                  <a:srgbClr val="7030A0"/>
                </a:solidFill>
              </a:rPr>
              <a:t>width</a:t>
            </a:r>
            <a:r>
              <a:rPr lang="pt-BR" sz="2000" dirty="0">
                <a:solidFill>
                  <a:srgbClr val="7030A0"/>
                </a:solidFill>
              </a:rPr>
              <a:t>: 200, </a:t>
            </a:r>
            <a:r>
              <a:rPr lang="pt-BR" sz="2000" dirty="0" err="1">
                <a:solidFill>
                  <a:srgbClr val="7030A0"/>
                </a:solidFill>
              </a:rPr>
              <a:t>height</a:t>
            </a:r>
            <a:r>
              <a:rPr lang="pt-BR" sz="2000" dirty="0">
                <a:solidFill>
                  <a:srgbClr val="7030A0"/>
                </a:solidFill>
              </a:rPr>
              <a:t>: 40}}</a:t>
            </a:r>
          </a:p>
          <a:p>
            <a:r>
              <a:rPr lang="pt-BR" sz="2000" dirty="0">
                <a:solidFill>
                  <a:srgbClr val="C00000"/>
                </a:solidFill>
              </a:rPr>
              <a:t>  </a:t>
            </a:r>
            <a:r>
              <a:rPr lang="pt-BR" sz="2000" dirty="0" err="1">
                <a:solidFill>
                  <a:srgbClr val="C00000"/>
                </a:solidFill>
              </a:rPr>
              <a:t>minimumValue</a:t>
            </a:r>
            <a:r>
              <a:rPr lang="pt-BR" sz="2000" dirty="0">
                <a:solidFill>
                  <a:srgbClr val="C00000"/>
                </a:solidFill>
              </a:rPr>
              <a:t>=</a:t>
            </a:r>
            <a:r>
              <a:rPr lang="pt-BR" sz="2000" dirty="0">
                <a:solidFill>
                  <a:srgbClr val="7030A0"/>
                </a:solidFill>
              </a:rPr>
              <a:t>{0}</a:t>
            </a:r>
          </a:p>
          <a:p>
            <a:r>
              <a:rPr lang="pt-BR" sz="2000" dirty="0">
                <a:solidFill>
                  <a:srgbClr val="C00000"/>
                </a:solidFill>
              </a:rPr>
              <a:t>  </a:t>
            </a:r>
            <a:r>
              <a:rPr lang="pt-BR" sz="2000" dirty="0" err="1">
                <a:solidFill>
                  <a:srgbClr val="C00000"/>
                </a:solidFill>
              </a:rPr>
              <a:t>maximumValue</a:t>
            </a:r>
            <a:r>
              <a:rPr lang="pt-BR" sz="2000" dirty="0">
                <a:solidFill>
                  <a:srgbClr val="C00000"/>
                </a:solidFill>
              </a:rPr>
              <a:t>=</a:t>
            </a:r>
            <a:r>
              <a:rPr lang="pt-BR" sz="2000" dirty="0">
                <a:solidFill>
                  <a:srgbClr val="7030A0"/>
                </a:solidFill>
              </a:rPr>
              <a:t>{1}</a:t>
            </a:r>
          </a:p>
          <a:p>
            <a:r>
              <a:rPr lang="pt-BR" sz="2000" dirty="0">
                <a:solidFill>
                  <a:srgbClr val="C00000"/>
                </a:solidFill>
              </a:rPr>
              <a:t>  </a:t>
            </a:r>
            <a:r>
              <a:rPr lang="pt-BR" sz="2000" dirty="0" err="1">
                <a:solidFill>
                  <a:srgbClr val="C00000"/>
                </a:solidFill>
              </a:rPr>
              <a:t>minimumTrackTintColor</a:t>
            </a:r>
            <a:r>
              <a:rPr lang="pt-BR" sz="2000" dirty="0">
                <a:solidFill>
                  <a:srgbClr val="7030A0"/>
                </a:solidFill>
              </a:rPr>
              <a:t>="#FFFFFF"</a:t>
            </a:r>
          </a:p>
          <a:p>
            <a:r>
              <a:rPr lang="pt-BR" sz="2000" dirty="0">
                <a:solidFill>
                  <a:srgbClr val="C00000"/>
                </a:solidFill>
              </a:rPr>
              <a:t>  </a:t>
            </a:r>
            <a:r>
              <a:rPr lang="pt-BR" sz="2000" dirty="0" err="1">
                <a:solidFill>
                  <a:srgbClr val="C00000"/>
                </a:solidFill>
              </a:rPr>
              <a:t>maximumTrackTintColor</a:t>
            </a:r>
            <a:r>
              <a:rPr lang="pt-BR" sz="2000" dirty="0">
                <a:solidFill>
                  <a:srgbClr val="7030A0"/>
                </a:solidFill>
              </a:rPr>
              <a:t>="#000000"</a:t>
            </a:r>
          </a:p>
          <a:p>
            <a:r>
              <a:rPr lang="pt-BR" sz="2000" dirty="0">
                <a:solidFill>
                  <a:srgbClr val="0070C0"/>
                </a:solidFill>
              </a:rPr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07614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D17840-9BC2-42EE-8FBC-10E466FC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609600"/>
            <a:ext cx="4177491" cy="1330839"/>
          </a:xfrm>
        </p:spPr>
        <p:txBody>
          <a:bodyPr>
            <a:normAutofit/>
          </a:bodyPr>
          <a:lstStyle/>
          <a:p>
            <a:r>
              <a:rPr lang="pt-BR" sz="3400" dirty="0"/>
              <a:t>Instalando o componente “Slider”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19DB38-71C3-420F-A976-3DA73FD9B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2194102"/>
            <a:ext cx="7877175" cy="3908586"/>
          </a:xfrm>
        </p:spPr>
        <p:txBody>
          <a:bodyPr>
            <a:normAutofit/>
          </a:bodyPr>
          <a:lstStyle/>
          <a:p>
            <a:r>
              <a:rPr lang="pt-BR" sz="2400" dirty="0"/>
              <a:t>No diretório do projeto executar o comando:</a:t>
            </a:r>
          </a:p>
          <a:p>
            <a:pPr marL="0" indent="0">
              <a:buNone/>
            </a:pPr>
            <a:r>
              <a:rPr lang="nb-NO" sz="2400" b="1" dirty="0">
                <a:solidFill>
                  <a:srgbClr val="0070C0"/>
                </a:solidFill>
              </a:rPr>
              <a:t>npm install @react-native-community/slider –save</a:t>
            </a:r>
          </a:p>
          <a:p>
            <a:pPr marL="0" indent="0">
              <a:buNone/>
            </a:pPr>
            <a:r>
              <a:rPr lang="nb-NO" sz="2400" dirty="0"/>
              <a:t>Para usar no seu app insira a linha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import Slider from '@react-native-community/slider';</a:t>
            </a:r>
            <a:endParaRPr lang="pt-BR" sz="2400" b="1" dirty="0">
              <a:solidFill>
                <a:srgbClr val="0070C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CABBFE8-A0A3-4FD5-973E-6AE6F4CD6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099" y="166252"/>
            <a:ext cx="2990851" cy="6525495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8931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037184" cy="819150"/>
          </a:xfrm>
        </p:spPr>
        <p:txBody>
          <a:bodyPr>
            <a:normAutofit/>
          </a:bodyPr>
          <a:lstStyle/>
          <a:p>
            <a:r>
              <a:rPr lang="pt-BR" sz="4000" dirty="0"/>
              <a:t>Começando uma </a:t>
            </a:r>
            <a:r>
              <a:rPr lang="pt-BR" sz="4000" dirty="0" err="1"/>
              <a:t>view</a:t>
            </a:r>
            <a:r>
              <a:rPr lang="pt-BR" sz="4000" dirty="0"/>
              <a:t> vazia...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70F516-3A97-4118-9F6B-1C464A5A116A}"/>
              </a:ext>
            </a:extLst>
          </p:cNvPr>
          <p:cNvSpPr txBox="1"/>
          <p:nvPr/>
        </p:nvSpPr>
        <p:spPr>
          <a:xfrm>
            <a:off x="230143" y="1236330"/>
            <a:ext cx="7585646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{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2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2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react-native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Slider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'@</a:t>
            </a:r>
            <a:r>
              <a:rPr lang="pt-BR" sz="1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react-native-community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pt-BR" sz="1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slider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';</a:t>
            </a:r>
          </a:p>
          <a:p>
            <a:b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Slider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minimumValue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maximumValue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);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 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</a:p>
          <a:p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marginTop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40 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</a:p>
          <a:p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  <a:p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08DD403-E3BA-4474-9DF4-629340FB0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250" y="-29545"/>
            <a:ext cx="3354750" cy="6858000"/>
          </a:xfrm>
          <a:prstGeom prst="round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AB38D99-F7B1-47C9-AD3A-84A9489C035C}"/>
              </a:ext>
            </a:extLst>
          </p:cNvPr>
          <p:cNvSpPr txBox="1"/>
          <p:nvPr/>
        </p:nvSpPr>
        <p:spPr>
          <a:xfrm rot="20900680">
            <a:off x="5928546" y="1324967"/>
            <a:ext cx="2338139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600" dirty="0"/>
              <a:t>Criando uma </a:t>
            </a:r>
            <a:r>
              <a:rPr lang="pt-BR" sz="1600" dirty="0" err="1"/>
              <a:t>view</a:t>
            </a:r>
            <a:r>
              <a:rPr lang="pt-BR" sz="1600" dirty="0"/>
              <a:t> vazia para estudarmos o novo componente</a:t>
            </a:r>
            <a:endParaRPr lang="pt-BR" sz="1600" dirty="0">
              <a:solidFill>
                <a:srgbClr val="C000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C2C5F35-6176-4FDD-B919-1B8A2323BDFD}"/>
              </a:ext>
            </a:extLst>
          </p:cNvPr>
          <p:cNvSpPr txBox="1"/>
          <p:nvPr/>
        </p:nvSpPr>
        <p:spPr>
          <a:xfrm rot="20900680">
            <a:off x="3055855" y="2856574"/>
            <a:ext cx="2338139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Criando o componente Slider com 2 </a:t>
            </a:r>
            <a:r>
              <a:rPr lang="pt-BR" sz="1400" dirty="0" err="1"/>
              <a:t>props</a:t>
            </a:r>
            <a:r>
              <a:rPr lang="pt-BR" sz="1400" dirty="0"/>
              <a:t>: </a:t>
            </a:r>
            <a:r>
              <a:rPr lang="pt-BR" sz="1400" dirty="0" err="1">
                <a:solidFill>
                  <a:srgbClr val="C00000"/>
                </a:solidFill>
              </a:rPr>
              <a:t>minimumValue</a:t>
            </a:r>
            <a:r>
              <a:rPr lang="pt-BR" sz="1400" dirty="0"/>
              <a:t> e </a:t>
            </a:r>
            <a:r>
              <a:rPr lang="pt-BR" sz="1400" dirty="0" err="1">
                <a:solidFill>
                  <a:srgbClr val="C00000"/>
                </a:solidFill>
              </a:rPr>
              <a:t>maximumValue</a:t>
            </a:r>
            <a:endParaRPr lang="pt-BR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95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037184" cy="819150"/>
          </a:xfrm>
        </p:spPr>
        <p:txBody>
          <a:bodyPr>
            <a:normAutofit/>
          </a:bodyPr>
          <a:lstStyle/>
          <a:p>
            <a:r>
              <a:rPr lang="pt-BR" sz="4000" dirty="0"/>
              <a:t>incrementando...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70F516-3A97-4118-9F6B-1C464A5A116A}"/>
              </a:ext>
            </a:extLst>
          </p:cNvPr>
          <p:cNvSpPr txBox="1"/>
          <p:nvPr/>
        </p:nvSpPr>
        <p:spPr>
          <a:xfrm>
            <a:off x="98258" y="687266"/>
            <a:ext cx="7585646" cy="61863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};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Slider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minimumValue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maximumValue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onValueChange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valorSelecionado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valor: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valorSelecionado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);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 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</a:p>
          <a:p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marginTop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40 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</a:p>
          <a:p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  <a:p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C2C5F35-6176-4FDD-B919-1B8A2323BDFD}"/>
              </a:ext>
            </a:extLst>
          </p:cNvPr>
          <p:cNvSpPr txBox="1"/>
          <p:nvPr/>
        </p:nvSpPr>
        <p:spPr>
          <a:xfrm rot="20900680">
            <a:off x="2818465" y="4011470"/>
            <a:ext cx="2338139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Mostrando o valor atual do ponteiro do </a:t>
            </a:r>
            <a:r>
              <a:rPr lang="pt-BR" sz="1400" dirty="0" err="1"/>
              <a:t>slider</a:t>
            </a:r>
            <a:r>
              <a:rPr lang="pt-BR" sz="1400" dirty="0"/>
              <a:t> </a:t>
            </a:r>
            <a:endParaRPr lang="pt-BR" sz="1400" dirty="0">
              <a:solidFill>
                <a:srgbClr val="C0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BABEF4-8435-42E9-9A80-DDF8F3C52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497" y="0"/>
            <a:ext cx="3301503" cy="6858000"/>
          </a:xfrm>
          <a:prstGeom prst="round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7C6A68A-FC47-4BF5-8175-56B8E61F88CD}"/>
              </a:ext>
            </a:extLst>
          </p:cNvPr>
          <p:cNvSpPr txBox="1"/>
          <p:nvPr/>
        </p:nvSpPr>
        <p:spPr>
          <a:xfrm rot="20900680">
            <a:off x="2469702" y="980992"/>
            <a:ext cx="2338139" cy="7386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Criando um </a:t>
            </a:r>
            <a:r>
              <a:rPr lang="pt-BR" sz="1400" dirty="0" err="1"/>
              <a:t>state</a:t>
            </a:r>
            <a:r>
              <a:rPr lang="pt-BR" sz="1400" dirty="0"/>
              <a:t> “valor” para guardar o valor apontado no </a:t>
            </a:r>
            <a:r>
              <a:rPr lang="pt-BR" sz="1400" dirty="0" err="1"/>
              <a:t>slider</a:t>
            </a:r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DCF3FE-3420-439D-ABBB-A110C09D450A}"/>
              </a:ext>
            </a:extLst>
          </p:cNvPr>
          <p:cNvSpPr txBox="1"/>
          <p:nvPr/>
        </p:nvSpPr>
        <p:spPr>
          <a:xfrm rot="20900680">
            <a:off x="4590864" y="1655234"/>
            <a:ext cx="2338139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Configurando os valores mínimo e máximo, o valor inicial, e o que é feito quando movimentamos a régua.</a:t>
            </a:r>
            <a:endParaRPr lang="pt-BR" sz="1400" dirty="0">
              <a:solidFill>
                <a:srgbClr val="C00000"/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BA767CA-A7F6-4860-9243-DEABA2579E7B}"/>
              </a:ext>
            </a:extLst>
          </p:cNvPr>
          <p:cNvSpPr/>
          <p:nvPr/>
        </p:nvSpPr>
        <p:spPr>
          <a:xfrm>
            <a:off x="583285" y="2872708"/>
            <a:ext cx="6150890" cy="81915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196DFE60-005D-4047-8930-D9F539828A5D}"/>
              </a:ext>
            </a:extLst>
          </p:cNvPr>
          <p:cNvSpPr/>
          <p:nvPr/>
        </p:nvSpPr>
        <p:spPr>
          <a:xfrm>
            <a:off x="430886" y="4001778"/>
            <a:ext cx="1988308" cy="23684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0022D56-867E-4D72-B320-ED02018DB272}"/>
              </a:ext>
            </a:extLst>
          </p:cNvPr>
          <p:cNvSpPr/>
          <p:nvPr/>
        </p:nvSpPr>
        <p:spPr>
          <a:xfrm>
            <a:off x="276269" y="1266824"/>
            <a:ext cx="1381081" cy="58102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8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9037184" cy="819150"/>
          </a:xfrm>
        </p:spPr>
        <p:txBody>
          <a:bodyPr>
            <a:normAutofit/>
          </a:bodyPr>
          <a:lstStyle/>
          <a:p>
            <a:r>
              <a:rPr lang="pt-BR" sz="4000" dirty="0"/>
              <a:t>incrementando... Colocando cores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70F516-3A97-4118-9F6B-1C464A5A116A}"/>
              </a:ext>
            </a:extLst>
          </p:cNvPr>
          <p:cNvSpPr txBox="1"/>
          <p:nvPr/>
        </p:nvSpPr>
        <p:spPr>
          <a:xfrm>
            <a:off x="98258" y="687266"/>
            <a:ext cx="7585646" cy="65556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};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Slider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minimumValue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maximumValue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onValueChange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valorSelecionado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setState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valor: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valorSelecionado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maximumTrackTintColor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"#00FF00"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minimumTrackTintColor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"#FF0000"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);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 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</a:p>
          <a:p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marginTop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40 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</a:p>
          <a:p>
            <a:r>
              <a:rPr lang="pt-BR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  <a:p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C2C5F35-6176-4FDD-B919-1B8A2323BDFD}"/>
              </a:ext>
            </a:extLst>
          </p:cNvPr>
          <p:cNvSpPr txBox="1"/>
          <p:nvPr/>
        </p:nvSpPr>
        <p:spPr>
          <a:xfrm rot="20900680">
            <a:off x="3919827" y="3922810"/>
            <a:ext cx="2338139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 err="1"/>
              <a:t>Props</a:t>
            </a:r>
            <a:r>
              <a:rPr lang="pt-BR" sz="1400" dirty="0"/>
              <a:t> para definição de cores</a:t>
            </a:r>
            <a:endParaRPr lang="pt-BR" sz="1400" dirty="0">
              <a:solidFill>
                <a:srgbClr val="C000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4B83BA-F329-49E1-A8A0-59A5EC25B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1511" y="0"/>
            <a:ext cx="3290489" cy="6858000"/>
          </a:xfrm>
          <a:prstGeom prst="round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53A94F9-C761-4040-AE63-8BA3B2E03483}"/>
              </a:ext>
            </a:extLst>
          </p:cNvPr>
          <p:cNvSpPr/>
          <p:nvPr/>
        </p:nvSpPr>
        <p:spPr>
          <a:xfrm>
            <a:off x="430885" y="3648440"/>
            <a:ext cx="2954215" cy="42826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796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Switch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10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8309</TotalTime>
  <Words>1099</Words>
  <Application>Microsoft Office PowerPoint</Application>
  <PresentationFormat>Widescreen</PresentationFormat>
  <Paragraphs>228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Tema do Office</vt:lpstr>
      <vt:lpstr>REACT NATIVE</vt:lpstr>
      <vt:lpstr>Slider</vt:lpstr>
      <vt:lpstr>slider</vt:lpstr>
      <vt:lpstr>Usando o Picker Exemplo</vt:lpstr>
      <vt:lpstr>Instalando o componente “Slider”</vt:lpstr>
      <vt:lpstr>Começando uma view vazia...</vt:lpstr>
      <vt:lpstr>incrementando...</vt:lpstr>
      <vt:lpstr>incrementando... Colocando cores</vt:lpstr>
      <vt:lpstr>Switch</vt:lpstr>
      <vt:lpstr>Switch</vt:lpstr>
      <vt:lpstr>Usando o Switch Exemplo</vt:lpstr>
      <vt:lpstr>Vamos introduzir um Switch na tela anterior</vt:lpstr>
      <vt:lpstr>Associando um texto ao estado do switch</vt:lpstr>
      <vt:lpstr>REACT NATIVE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Básica</dc:title>
  <dc:creator>Roberto Harkovsky da Cunha</dc:creator>
  <cp:lastModifiedBy>Roberto Harkovsky da Cunha</cp:lastModifiedBy>
  <cp:revision>1</cp:revision>
  <dcterms:created xsi:type="dcterms:W3CDTF">2024-09-13T19:40:27Z</dcterms:created>
  <dcterms:modified xsi:type="dcterms:W3CDTF">2025-01-09T20:55:22Z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2024-09-13T20:02:23Z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d8683a05-ba10-4ee7-8ada-f2bc05d46085</vt:lpwstr>
  </property>
  <property fmtid="{D5CDD505-2E9C-101B-9397-08002B2CF9AE}" pid="8" name="MSIP_Label_22deaceb-9851-4663-bccf-596767454be3_ContentBits">
    <vt:lpwstr>2</vt:lpwstr>
  </property>
</Properties>
</file>