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303" r:id="rId4"/>
    <p:sldId id="305" r:id="rId5"/>
    <p:sldId id="306" r:id="rId6"/>
    <p:sldId id="30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EF6F2B29-8D90-4216-8399-5DE10475E171}"/>
    <pc:docChg chg="modSld">
      <pc:chgData name="Roberto Harkovsky da Cunha" userId="f2c5d9e3-e1cd-491b-8eea-425a4d9cf1c2" providerId="ADAL" clId="{EF6F2B29-8D90-4216-8399-5DE10475E171}" dt="2025-05-16T23:22:19.932" v="7" actId="20577"/>
      <pc:docMkLst>
        <pc:docMk/>
      </pc:docMkLst>
      <pc:sldChg chg="modSp">
        <pc:chgData name="Roberto Harkovsky da Cunha" userId="f2c5d9e3-e1cd-491b-8eea-425a4d9cf1c2" providerId="ADAL" clId="{EF6F2B29-8D90-4216-8399-5DE10475E171}" dt="2025-05-16T23:22:19.932" v="7" actId="20577"/>
        <pc:sldMkLst>
          <pc:docMk/>
          <pc:sldMk cId="316382892" sldId="279"/>
        </pc:sldMkLst>
        <pc:spChg chg="mod">
          <ac:chgData name="Roberto Harkovsky da Cunha" userId="f2c5d9e3-e1cd-491b-8eea-425a4d9cf1c2" providerId="ADAL" clId="{EF6F2B29-8D90-4216-8399-5DE10475E171}" dt="2025-05-16T23:22:19.932" v="7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64E42559-D2E7-4784-8A97-BFC248477843}"/>
  </pc:docChgLst>
  <pc:docChgLst>
    <pc:chgData name="Roberto" userId="f2c5d9e3-e1cd-491b-8eea-425a4d9cf1c2" providerId="ADAL" clId="{B309E2CD-C4E6-41C7-9A98-FD0D4A4154AD}"/>
  </pc:docChgLst>
  <pc:docChgLst>
    <pc:chgData name="Roberto Harkovsky da Cunha" userId="f2c5d9e3-e1cd-491b-8eea-425a4d9cf1c2" providerId="ADAL" clId="{BE9E9C33-C3D5-47C9-B27B-D7EB420CF0B6}"/>
  </pc:docChgLst>
  <pc:docChgLst>
    <pc:chgData name="Roberto" userId="f2c5d9e3-e1cd-491b-8eea-425a4d9cf1c2" providerId="ADAL" clId="{5F996EF8-9287-45B3-8534-966643FB6E1E}"/>
  </pc:docChgLst>
  <pc:docChgLst>
    <pc:chgData name="Roberto" userId="f2c5d9e3-e1cd-491b-8eea-425a4d9cf1c2" providerId="ADAL" clId="{5D94FE28-A81E-4657-AC93-A1AF7B8F9BAF}"/>
  </pc:docChgLst>
  <pc:docChgLst>
    <pc:chgData name="Roberto Harkovsky da Cunha" userId="f2c5d9e3-e1cd-491b-8eea-425a4d9cf1c2" providerId="ADAL" clId="{775966A3-C369-406D-8867-1ECC6E20787B}"/>
  </pc:docChgLst>
  <pc:docChgLst>
    <pc:chgData name="Roberto" userId="f2c5d9e3-e1cd-491b-8eea-425a4d9cf1c2" providerId="ADAL" clId="{C4AB35AE-3687-480C-8737-709BD8769EDA}"/>
  </pc:docChgLst>
  <pc:docChgLst>
    <pc:chgData name="Roberto" userId="f2c5d9e3-e1cd-491b-8eea-425a4d9cf1c2" providerId="ADAL" clId="{4770C196-BD98-48D3-B4D6-8FC79E22774D}"/>
  </pc:docChgLst>
  <pc:docChgLst>
    <pc:chgData name="Roberto" userId="f2c5d9e3-e1cd-491b-8eea-425a4d9cf1c2" providerId="ADAL" clId="{584408B0-7F55-41A0-9D1A-314741249EED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App Banco Senac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Projeto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Desafio</a:t>
            </a:r>
            <a:br>
              <a:rPr lang="pt-BR" sz="4800" dirty="0">
                <a:solidFill>
                  <a:srgbClr val="FFFFFF"/>
                </a:solidFill>
              </a:rPr>
            </a:br>
            <a:r>
              <a:rPr lang="pt-BR" sz="4800" dirty="0">
                <a:solidFill>
                  <a:srgbClr val="FFFFFF"/>
                </a:solidFill>
              </a:rPr>
              <a:t>App Banco Senac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Banco Senac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70C528-F969-4998-AED3-F7E7F672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29" y="806824"/>
            <a:ext cx="3581402" cy="178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pt-B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Objetivo é criar um app simples para entrada de dados de abertura de contas no banco “SENAC”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79D1A6-7FEF-42FF-B979-89366BB9F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451" y="467208"/>
            <a:ext cx="281370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App Banco Senac - Componentes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70C528-F969-4998-AED3-F7E7F672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BR" sz="2000" b="1" dirty="0"/>
              <a:t>BANCO SENAC</a:t>
            </a:r>
          </a:p>
          <a:p>
            <a:endParaRPr lang="pt-BR" sz="2000" dirty="0"/>
          </a:p>
          <a:p>
            <a:r>
              <a:rPr lang="pt-BR" sz="2000" dirty="0"/>
              <a:t>Nome (</a:t>
            </a:r>
            <a:r>
              <a:rPr lang="pt-BR" sz="2000" dirty="0" err="1"/>
              <a:t>TextInput</a:t>
            </a:r>
            <a:r>
              <a:rPr lang="pt-BR" sz="2000" dirty="0"/>
              <a:t>)</a:t>
            </a:r>
          </a:p>
          <a:p>
            <a:r>
              <a:rPr lang="pt-BR" sz="2000" dirty="0"/>
              <a:t>Idade (</a:t>
            </a:r>
            <a:r>
              <a:rPr lang="pt-BR" sz="2000" dirty="0" err="1"/>
              <a:t>TextInput</a:t>
            </a:r>
            <a:r>
              <a:rPr lang="pt-BR" sz="2000" dirty="0"/>
              <a:t>)</a:t>
            </a:r>
          </a:p>
          <a:p>
            <a:r>
              <a:rPr lang="pt-BR" sz="2000" dirty="0"/>
              <a:t>Sexo (</a:t>
            </a:r>
            <a:r>
              <a:rPr lang="pt-BR" sz="2000" dirty="0" err="1"/>
              <a:t>Picker</a:t>
            </a:r>
            <a:r>
              <a:rPr lang="pt-BR" sz="2000" dirty="0"/>
              <a:t>)</a:t>
            </a:r>
          </a:p>
          <a:p>
            <a:r>
              <a:rPr lang="pt-BR" sz="2000" dirty="0"/>
              <a:t>Seu limite (Slider) – de R$ 250 a R$ 4.000</a:t>
            </a:r>
          </a:p>
          <a:p>
            <a:r>
              <a:rPr lang="pt-BR" sz="2000" dirty="0"/>
              <a:t>Estudante (Switch)</a:t>
            </a:r>
          </a:p>
          <a:p>
            <a:r>
              <a:rPr lang="pt-BR" sz="2000" dirty="0" err="1"/>
              <a:t>Botao</a:t>
            </a:r>
            <a:r>
              <a:rPr lang="pt-BR" sz="2000" dirty="0"/>
              <a:t> (abrir a conta)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000" dirty="0"/>
              <a:t>Mostra os dados enviados num alerta ou na própria tela</a:t>
            </a:r>
          </a:p>
        </p:txBody>
      </p:sp>
    </p:spTree>
    <p:extLst>
      <p:ext uri="{BB962C8B-B14F-4D97-AF65-F5344CB8AC3E}">
        <p14:creationId xmlns:p14="http://schemas.microsoft.com/office/powerpoint/2010/main" val="21308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App Banco </a:t>
            </a:r>
            <a:r>
              <a:rPr lang="en-US" sz="4000" dirty="0" err="1">
                <a:solidFill>
                  <a:srgbClr val="FFFFFF"/>
                </a:solidFill>
              </a:rPr>
              <a:t>Senac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70C528-F969-4998-AED3-F7E7F672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1062507"/>
            <a:ext cx="2708196" cy="1097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pt-BR">
                <a:solidFill>
                  <a:srgbClr val="FFFFFF"/>
                </a:solidFill>
              </a:rPr>
              <a:t>Funcionamento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9C0315-95DE-4034-B537-53E85731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48" y="736631"/>
            <a:ext cx="2584800" cy="5385001"/>
          </a:xfrm>
          <a:prstGeom prst="round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6DA977-3F27-492F-99A0-95F1A6122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47" y="736370"/>
            <a:ext cx="2557998" cy="538526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0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App Banco Senac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0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91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App Banco Senac</vt:lpstr>
      <vt:lpstr>Desafio App Banco Senac</vt:lpstr>
      <vt:lpstr>App Banco Senac</vt:lpstr>
      <vt:lpstr>App Banco Senac - Componentes</vt:lpstr>
      <vt:lpstr>App Banco Senac</vt:lpstr>
      <vt:lpstr>App Banco Senac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2025-05-16T23:22:28Z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