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0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584408B0-7F55-41A0-9D1A-314741249EED}"/>
    <pc:docChg chg="undo custSel addSld delSld modSld sldOrd">
      <pc:chgData name="Roberto" userId="f2c5d9e3-e1cd-491b-8eea-425a4d9cf1c2" providerId="ADAL" clId="{584408B0-7F55-41A0-9D1A-314741249EED}" dt="2024-11-03T19:25:25.699" v="1520" actId="20577"/>
      <pc:docMkLst>
        <pc:docMk/>
      </pc:docMkLst>
      <pc:sldChg chg="modSp mod">
        <pc:chgData name="Roberto" userId="f2c5d9e3-e1cd-491b-8eea-425a4d9cf1c2" providerId="ADAL" clId="{584408B0-7F55-41A0-9D1A-314741249EED}" dt="2024-11-01T18:51:17.545" v="81" actId="20577"/>
        <pc:sldMkLst>
          <pc:docMk/>
          <pc:sldMk cId="2810335309" sldId="269"/>
        </pc:sldMkLst>
        <pc:spChg chg="mod">
          <ac:chgData name="Roberto" userId="f2c5d9e3-e1cd-491b-8eea-425a4d9cf1c2" providerId="ADAL" clId="{584408B0-7F55-41A0-9D1A-314741249EED}" dt="2024-11-01T18:51:17.545" v="81" actId="20577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584408B0-7F55-41A0-9D1A-314741249EED}" dt="2024-11-01T18:51:03.130" v="59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modSp del mod">
        <pc:chgData name="Roberto" userId="f2c5d9e3-e1cd-491b-8eea-425a4d9cf1c2" providerId="ADAL" clId="{584408B0-7F55-41A0-9D1A-314741249EED}" dt="2024-11-01T19:21:03.969" v="190"/>
        <pc:sldMkLst>
          <pc:docMk/>
          <pc:sldMk cId="2397959521" sldId="274"/>
        </pc:sldMkLst>
        <pc:spChg chg="mod">
          <ac:chgData name="Roberto" userId="f2c5d9e3-e1cd-491b-8eea-425a4d9cf1c2" providerId="ADAL" clId="{584408B0-7F55-41A0-9D1A-314741249EED}" dt="2024-11-01T19:21:03.969" v="190"/>
          <ac:spMkLst>
            <pc:docMk/>
            <pc:sldMk cId="2397959521" sldId="274"/>
            <ac:spMk id="8" creationId="{F37D9BE6-909A-4C7F-BBE0-DD254B394C50}"/>
          </ac:spMkLst>
        </pc:spChg>
      </pc:sldChg>
      <pc:sldChg chg="modSp mod">
        <pc:chgData name="Roberto" userId="f2c5d9e3-e1cd-491b-8eea-425a4d9cf1c2" providerId="ADAL" clId="{584408B0-7F55-41A0-9D1A-314741249EED}" dt="2024-11-01T18:51:32.770" v="82"/>
        <pc:sldMkLst>
          <pc:docMk/>
          <pc:sldMk cId="316382892" sldId="279"/>
        </pc:sldMkLst>
        <pc:spChg chg="mod">
          <ac:chgData name="Roberto" userId="f2c5d9e3-e1cd-491b-8eea-425a4d9cf1c2" providerId="ADAL" clId="{584408B0-7F55-41A0-9D1A-314741249EED}" dt="2024-11-01T18:51:32.770" v="82"/>
          <ac:spMkLst>
            <pc:docMk/>
            <pc:sldMk cId="316382892" sldId="279"/>
            <ac:spMk id="2" creationId="{11664D49-6B6E-4DF3-846D-A8C80EAE4F59}"/>
          </ac:spMkLst>
        </pc:spChg>
      </pc:sldChg>
      <pc:sldChg chg="add ord">
        <pc:chgData name="Roberto" userId="f2c5d9e3-e1cd-491b-8eea-425a4d9cf1c2" providerId="ADAL" clId="{584408B0-7F55-41A0-9D1A-314741249EED}" dt="2024-11-01T18:58:46.656" v="184"/>
        <pc:sldMkLst>
          <pc:docMk/>
          <pc:sldMk cId="2150312610" sldId="292"/>
        </pc:sldMkLst>
      </pc:sldChg>
      <pc:sldChg chg="addSp delSp modSp add mod">
        <pc:chgData name="Roberto" userId="f2c5d9e3-e1cd-491b-8eea-425a4d9cf1c2" providerId="ADAL" clId="{584408B0-7F55-41A0-9D1A-314741249EED}" dt="2024-11-01T19:25:58.976" v="254" actId="20577"/>
        <pc:sldMkLst>
          <pc:docMk/>
          <pc:sldMk cId="2077155805" sldId="293"/>
        </pc:sldMkLst>
        <pc:spChg chg="mod">
          <ac:chgData name="Roberto" userId="f2c5d9e3-e1cd-491b-8eea-425a4d9cf1c2" providerId="ADAL" clId="{584408B0-7F55-41A0-9D1A-314741249EED}" dt="2024-11-01T19:25:58.976" v="254" actId="20577"/>
          <ac:spMkLst>
            <pc:docMk/>
            <pc:sldMk cId="2077155805" sldId="293"/>
            <ac:spMk id="2" creationId="{4C9899B7-DD7E-4ADC-9274-3973C45BB44D}"/>
          </ac:spMkLst>
        </pc:spChg>
        <pc:spChg chg="add mod">
          <ac:chgData name="Roberto" userId="f2c5d9e3-e1cd-491b-8eea-425a4d9cf1c2" providerId="ADAL" clId="{584408B0-7F55-41A0-9D1A-314741249EED}" dt="2024-11-01T19:25:44.779" v="233" actId="20577"/>
          <ac:spMkLst>
            <pc:docMk/>
            <pc:sldMk cId="2077155805" sldId="293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1T19:24:21.882" v="222" actId="108"/>
          <ac:spMkLst>
            <pc:docMk/>
            <pc:sldMk cId="2077155805" sldId="293"/>
            <ac:spMk id="8" creationId="{F37D9BE6-909A-4C7F-BBE0-DD254B394C50}"/>
          </ac:spMkLst>
        </pc:spChg>
        <pc:spChg chg="add mod">
          <ac:chgData name="Roberto" userId="f2c5d9e3-e1cd-491b-8eea-425a4d9cf1c2" providerId="ADAL" clId="{584408B0-7F55-41A0-9D1A-314741249EED}" dt="2024-11-01T19:25:29.385" v="227" actId="14100"/>
          <ac:spMkLst>
            <pc:docMk/>
            <pc:sldMk cId="2077155805" sldId="293"/>
            <ac:spMk id="9" creationId="{EE3B5461-D477-4C44-B32A-4E6ECAFA004E}"/>
          </ac:spMkLst>
        </pc:spChg>
        <pc:picChg chg="add mod">
          <ac:chgData name="Roberto" userId="f2c5d9e3-e1cd-491b-8eea-425a4d9cf1c2" providerId="ADAL" clId="{584408B0-7F55-41A0-9D1A-314741249EED}" dt="2024-11-01T19:21:48.808" v="197" actId="11530"/>
          <ac:picMkLst>
            <pc:docMk/>
            <pc:sldMk cId="2077155805" sldId="293"/>
            <ac:picMk id="4" creationId="{8EE0DD6D-C4CE-410C-818B-B10E6F65D8E4}"/>
          </ac:picMkLst>
        </pc:picChg>
        <pc:picChg chg="del">
          <ac:chgData name="Roberto" userId="f2c5d9e3-e1cd-491b-8eea-425a4d9cf1c2" providerId="ADAL" clId="{584408B0-7F55-41A0-9D1A-314741249EED}" dt="2024-11-01T19:21:41.149" v="194" actId="478"/>
          <ac:picMkLst>
            <pc:docMk/>
            <pc:sldMk cId="2077155805" sldId="293"/>
            <ac:picMk id="5" creationId="{4D568FF1-E6F5-48FB-89A4-B21759A4A86D}"/>
          </ac:picMkLst>
        </pc:picChg>
      </pc:sldChg>
      <pc:sldChg chg="addSp delSp modSp add mod ord">
        <pc:chgData name="Roberto" userId="f2c5d9e3-e1cd-491b-8eea-425a4d9cf1c2" providerId="ADAL" clId="{584408B0-7F55-41A0-9D1A-314741249EED}" dt="2024-11-03T19:21:58.254" v="1341" actId="1076"/>
        <pc:sldMkLst>
          <pc:docMk/>
          <pc:sldMk cId="4184090096" sldId="294"/>
        </pc:sldMkLst>
        <pc:spChg chg="mod">
          <ac:chgData name="Roberto" userId="f2c5d9e3-e1cd-491b-8eea-425a4d9cf1c2" providerId="ADAL" clId="{584408B0-7F55-41A0-9D1A-314741249EED}" dt="2024-11-01T19:26:40.826" v="278" actId="20577"/>
          <ac:spMkLst>
            <pc:docMk/>
            <pc:sldMk cId="4184090096" sldId="294"/>
            <ac:spMk id="2" creationId="{4C9899B7-DD7E-4ADC-9274-3973C45BB44D}"/>
          </ac:spMkLst>
        </pc:spChg>
        <pc:spChg chg="del">
          <ac:chgData name="Roberto" userId="f2c5d9e3-e1cd-491b-8eea-425a4d9cf1c2" providerId="ADAL" clId="{584408B0-7F55-41A0-9D1A-314741249EED}" dt="2024-11-01T19:26:30.102" v="259" actId="478"/>
          <ac:spMkLst>
            <pc:docMk/>
            <pc:sldMk cId="4184090096" sldId="294"/>
            <ac:spMk id="7" creationId="{9B133C24-58F1-4C94-BACE-2B59ECE3D0D0}"/>
          </ac:spMkLst>
        </pc:spChg>
        <pc:spChg chg="del">
          <ac:chgData name="Roberto" userId="f2c5d9e3-e1cd-491b-8eea-425a4d9cf1c2" providerId="ADAL" clId="{584408B0-7F55-41A0-9D1A-314741249EED}" dt="2024-11-01T19:26:26.164" v="256" actId="478"/>
          <ac:spMkLst>
            <pc:docMk/>
            <pc:sldMk cId="4184090096" sldId="294"/>
            <ac:spMk id="8" creationId="{F37D9BE6-909A-4C7F-BBE0-DD254B394C50}"/>
          </ac:spMkLst>
        </pc:spChg>
        <pc:spChg chg="del">
          <ac:chgData name="Roberto" userId="f2c5d9e3-e1cd-491b-8eea-425a4d9cf1c2" providerId="ADAL" clId="{584408B0-7F55-41A0-9D1A-314741249EED}" dt="2024-11-01T19:26:29.147" v="258" actId="478"/>
          <ac:spMkLst>
            <pc:docMk/>
            <pc:sldMk cId="4184090096" sldId="294"/>
            <ac:spMk id="9" creationId="{EE3B5461-D477-4C44-B32A-4E6ECAFA004E}"/>
          </ac:spMkLst>
        </pc:spChg>
        <pc:picChg chg="del">
          <ac:chgData name="Roberto" userId="f2c5d9e3-e1cd-491b-8eea-425a4d9cf1c2" providerId="ADAL" clId="{584408B0-7F55-41A0-9D1A-314741249EED}" dt="2024-11-01T19:26:28.070" v="257" actId="478"/>
          <ac:picMkLst>
            <pc:docMk/>
            <pc:sldMk cId="4184090096" sldId="294"/>
            <ac:picMk id="4" creationId="{8EE0DD6D-C4CE-410C-818B-B10E6F65D8E4}"/>
          </ac:picMkLst>
        </pc:picChg>
        <pc:picChg chg="add mod">
          <ac:chgData name="Roberto" userId="f2c5d9e3-e1cd-491b-8eea-425a4d9cf1c2" providerId="ADAL" clId="{584408B0-7F55-41A0-9D1A-314741249EED}" dt="2024-11-03T19:21:58.254" v="1341" actId="1076"/>
          <ac:picMkLst>
            <pc:docMk/>
            <pc:sldMk cId="4184090096" sldId="294"/>
            <ac:picMk id="4" creationId="{CDE12986-810B-4463-AB01-D46EB826533C}"/>
          </ac:picMkLst>
        </pc:picChg>
        <pc:picChg chg="add mod">
          <ac:chgData name="Roberto" userId="f2c5d9e3-e1cd-491b-8eea-425a4d9cf1c2" providerId="ADAL" clId="{584408B0-7F55-41A0-9D1A-314741249EED}" dt="2024-11-03T19:18:29.082" v="1339" actId="1076"/>
          <ac:picMkLst>
            <pc:docMk/>
            <pc:sldMk cId="4184090096" sldId="294"/>
            <ac:picMk id="5" creationId="{CC4545BF-20E3-4D73-8EC1-4E7B5FB8A103}"/>
          </ac:picMkLst>
        </pc:picChg>
        <pc:picChg chg="add del mod modCrop">
          <ac:chgData name="Roberto" userId="f2c5d9e3-e1cd-491b-8eea-425a4d9cf1c2" providerId="ADAL" clId="{584408B0-7F55-41A0-9D1A-314741249EED}" dt="2024-11-03T19:21:55.198" v="1340" actId="478"/>
          <ac:picMkLst>
            <pc:docMk/>
            <pc:sldMk cId="4184090096" sldId="294"/>
            <ac:picMk id="10" creationId="{8A670C56-3377-48E3-8FE2-5FFE9346364C}"/>
          </ac:picMkLst>
        </pc:picChg>
      </pc:sldChg>
      <pc:sldChg chg="addSp delSp modSp add mod">
        <pc:chgData name="Roberto" userId="f2c5d9e3-e1cd-491b-8eea-425a4d9cf1c2" providerId="ADAL" clId="{584408B0-7F55-41A0-9D1A-314741249EED}" dt="2024-11-01T19:31:39.148" v="334" actId="113"/>
        <pc:sldMkLst>
          <pc:docMk/>
          <pc:sldMk cId="3790829563" sldId="295"/>
        </pc:sldMkLst>
        <pc:spChg chg="mod">
          <ac:chgData name="Roberto" userId="f2c5d9e3-e1cd-491b-8eea-425a4d9cf1c2" providerId="ADAL" clId="{584408B0-7F55-41A0-9D1A-314741249EED}" dt="2024-11-01T19:30:07.343" v="316" actId="20577"/>
          <ac:spMkLst>
            <pc:docMk/>
            <pc:sldMk cId="3790829563" sldId="295"/>
            <ac:spMk id="2" creationId="{4C9899B7-DD7E-4ADC-9274-3973C45BB44D}"/>
          </ac:spMkLst>
        </pc:spChg>
        <pc:spChg chg="mod">
          <ac:chgData name="Roberto" userId="f2c5d9e3-e1cd-491b-8eea-425a4d9cf1c2" providerId="ADAL" clId="{584408B0-7F55-41A0-9D1A-314741249EED}" dt="2024-11-01T19:31:26.991" v="332" actId="20577"/>
          <ac:spMkLst>
            <pc:docMk/>
            <pc:sldMk cId="3790829563" sldId="295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1T19:31:39.148" v="334" actId="113"/>
          <ac:spMkLst>
            <pc:docMk/>
            <pc:sldMk cId="3790829563" sldId="295"/>
            <ac:spMk id="8" creationId="{F37D9BE6-909A-4C7F-BBE0-DD254B394C50}"/>
          </ac:spMkLst>
        </pc:spChg>
        <pc:spChg chg="mod">
          <ac:chgData name="Roberto" userId="f2c5d9e3-e1cd-491b-8eea-425a4d9cf1c2" providerId="ADAL" clId="{584408B0-7F55-41A0-9D1A-314741249EED}" dt="2024-11-01T19:31:21.334" v="327" actId="14100"/>
          <ac:spMkLst>
            <pc:docMk/>
            <pc:sldMk cId="3790829563" sldId="295"/>
            <ac:spMk id="9" creationId="{EE3B5461-D477-4C44-B32A-4E6ECAFA004E}"/>
          </ac:spMkLst>
        </pc:spChg>
        <pc:picChg chg="del">
          <ac:chgData name="Roberto" userId="f2c5d9e3-e1cd-491b-8eea-425a4d9cf1c2" providerId="ADAL" clId="{584408B0-7F55-41A0-9D1A-314741249EED}" dt="2024-11-01T19:31:01.664" v="321" actId="478"/>
          <ac:picMkLst>
            <pc:docMk/>
            <pc:sldMk cId="3790829563" sldId="295"/>
            <ac:picMk id="4" creationId="{8EE0DD6D-C4CE-410C-818B-B10E6F65D8E4}"/>
          </ac:picMkLst>
        </pc:picChg>
        <pc:picChg chg="add mod">
          <ac:chgData name="Roberto" userId="f2c5d9e3-e1cd-491b-8eea-425a4d9cf1c2" providerId="ADAL" clId="{584408B0-7F55-41A0-9D1A-314741249EED}" dt="2024-11-01T19:31:10.598" v="324" actId="11530"/>
          <ac:picMkLst>
            <pc:docMk/>
            <pc:sldMk cId="3790829563" sldId="295"/>
            <ac:picMk id="5" creationId="{404B1511-C22D-47DD-BC4E-0A8E9B80CEFE}"/>
          </ac:picMkLst>
        </pc:picChg>
      </pc:sldChg>
      <pc:sldChg chg="addSp delSp modSp add mod">
        <pc:chgData name="Roberto" userId="f2c5d9e3-e1cd-491b-8eea-425a4d9cf1c2" providerId="ADAL" clId="{584408B0-7F55-41A0-9D1A-314741249EED}" dt="2024-11-02T19:12:46.793" v="423" actId="14100"/>
        <pc:sldMkLst>
          <pc:docMk/>
          <pc:sldMk cId="73697276" sldId="296"/>
        </pc:sldMkLst>
        <pc:spChg chg="mod">
          <ac:chgData name="Roberto" userId="f2c5d9e3-e1cd-491b-8eea-425a4d9cf1c2" providerId="ADAL" clId="{584408B0-7F55-41A0-9D1A-314741249EED}" dt="2024-11-02T19:05:38.660" v="412" actId="20577"/>
          <ac:spMkLst>
            <pc:docMk/>
            <pc:sldMk cId="73697276" sldId="296"/>
            <ac:spMk id="2" creationId="{4C9899B7-DD7E-4ADC-9274-3973C45BB44D}"/>
          </ac:spMkLst>
        </pc:spChg>
        <pc:spChg chg="add mod">
          <ac:chgData name="Roberto" userId="f2c5d9e3-e1cd-491b-8eea-425a4d9cf1c2" providerId="ADAL" clId="{584408B0-7F55-41A0-9D1A-314741249EED}" dt="2024-11-02T19:12:46.793" v="423" actId="14100"/>
          <ac:spMkLst>
            <pc:docMk/>
            <pc:sldMk cId="73697276" sldId="296"/>
            <ac:spMk id="3" creationId="{CB4A63BF-712D-4991-9413-452741EAA20E}"/>
          </ac:spMkLst>
        </pc:spChg>
        <pc:spChg chg="mod">
          <ac:chgData name="Roberto" userId="f2c5d9e3-e1cd-491b-8eea-425a4d9cf1c2" providerId="ADAL" clId="{584408B0-7F55-41A0-9D1A-314741249EED}" dt="2024-11-01T20:02:59.788" v="364" actId="1076"/>
          <ac:spMkLst>
            <pc:docMk/>
            <pc:sldMk cId="73697276" sldId="296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1T20:04:26.845" v="382" actId="207"/>
          <ac:spMkLst>
            <pc:docMk/>
            <pc:sldMk cId="73697276" sldId="296"/>
            <ac:spMk id="8" creationId="{F37D9BE6-909A-4C7F-BBE0-DD254B394C50}"/>
          </ac:spMkLst>
        </pc:spChg>
        <pc:spChg chg="mod">
          <ac:chgData name="Roberto" userId="f2c5d9e3-e1cd-491b-8eea-425a4d9cf1c2" providerId="ADAL" clId="{584408B0-7F55-41A0-9D1A-314741249EED}" dt="2024-11-01T20:02:36.980" v="360" actId="14100"/>
          <ac:spMkLst>
            <pc:docMk/>
            <pc:sldMk cId="73697276" sldId="296"/>
            <ac:spMk id="9" creationId="{EE3B5461-D477-4C44-B32A-4E6ECAFA004E}"/>
          </ac:spMkLst>
        </pc:spChg>
        <pc:picChg chg="add mod">
          <ac:chgData name="Roberto" userId="f2c5d9e3-e1cd-491b-8eea-425a4d9cf1c2" providerId="ADAL" clId="{584408B0-7F55-41A0-9D1A-314741249EED}" dt="2024-11-01T20:01:37.687" v="355" actId="11530"/>
          <ac:picMkLst>
            <pc:docMk/>
            <pc:sldMk cId="73697276" sldId="296"/>
            <ac:picMk id="4" creationId="{C057A710-EE76-461A-81CD-3751C8516A8F}"/>
          </ac:picMkLst>
        </pc:picChg>
        <pc:picChg chg="del">
          <ac:chgData name="Roberto" userId="f2c5d9e3-e1cd-491b-8eea-425a4d9cf1c2" providerId="ADAL" clId="{584408B0-7F55-41A0-9D1A-314741249EED}" dt="2024-11-01T20:00:59.310" v="352" actId="478"/>
          <ac:picMkLst>
            <pc:docMk/>
            <pc:sldMk cId="73697276" sldId="296"/>
            <ac:picMk id="5" creationId="{404B1511-C22D-47DD-BC4E-0A8E9B80CEFE}"/>
          </ac:picMkLst>
        </pc:picChg>
      </pc:sldChg>
      <pc:sldChg chg="delSp modSp add mod">
        <pc:chgData name="Roberto" userId="f2c5d9e3-e1cd-491b-8eea-425a4d9cf1c2" providerId="ADAL" clId="{584408B0-7F55-41A0-9D1A-314741249EED}" dt="2024-11-01T20:06:12.150" v="409" actId="20577"/>
        <pc:sldMkLst>
          <pc:docMk/>
          <pc:sldMk cId="475727989" sldId="297"/>
        </pc:sldMkLst>
        <pc:spChg chg="mod">
          <ac:chgData name="Roberto" userId="f2c5d9e3-e1cd-491b-8eea-425a4d9cf1c2" providerId="ADAL" clId="{584408B0-7F55-41A0-9D1A-314741249EED}" dt="2024-11-01T20:06:12.150" v="409" actId="20577"/>
          <ac:spMkLst>
            <pc:docMk/>
            <pc:sldMk cId="475727989" sldId="297"/>
            <ac:spMk id="2" creationId="{4C9899B7-DD7E-4ADC-9274-3973C45BB44D}"/>
          </ac:spMkLst>
        </pc:spChg>
        <pc:spChg chg="del">
          <ac:chgData name="Roberto" userId="f2c5d9e3-e1cd-491b-8eea-425a4d9cf1c2" providerId="ADAL" clId="{584408B0-7F55-41A0-9D1A-314741249EED}" dt="2024-11-01T20:05:52.760" v="403" actId="478"/>
          <ac:spMkLst>
            <pc:docMk/>
            <pc:sldMk cId="475727989" sldId="297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1T20:06:08.209" v="406" actId="1076"/>
          <ac:spMkLst>
            <pc:docMk/>
            <pc:sldMk cId="475727989" sldId="297"/>
            <ac:spMk id="8" creationId="{F37D9BE6-909A-4C7F-BBE0-DD254B394C50}"/>
          </ac:spMkLst>
        </pc:spChg>
        <pc:spChg chg="del">
          <ac:chgData name="Roberto" userId="f2c5d9e3-e1cd-491b-8eea-425a4d9cf1c2" providerId="ADAL" clId="{584408B0-7F55-41A0-9D1A-314741249EED}" dt="2024-11-01T20:05:42.761" v="401" actId="478"/>
          <ac:spMkLst>
            <pc:docMk/>
            <pc:sldMk cId="475727989" sldId="297"/>
            <ac:spMk id="9" creationId="{EE3B5461-D477-4C44-B32A-4E6ECAFA004E}"/>
          </ac:spMkLst>
        </pc:spChg>
      </pc:sldChg>
      <pc:sldChg chg="addSp delSp modSp add mod ord">
        <pc:chgData name="Roberto" userId="f2c5d9e3-e1cd-491b-8eea-425a4d9cf1c2" providerId="ADAL" clId="{584408B0-7F55-41A0-9D1A-314741249EED}" dt="2024-11-02T20:32:24.380" v="731" actId="20577"/>
        <pc:sldMkLst>
          <pc:docMk/>
          <pc:sldMk cId="1768000696" sldId="298"/>
        </pc:sldMkLst>
        <pc:spChg chg="mod">
          <ac:chgData name="Roberto" userId="f2c5d9e3-e1cd-491b-8eea-425a4d9cf1c2" providerId="ADAL" clId="{584408B0-7F55-41A0-9D1A-314741249EED}" dt="2024-11-02T20:32:24.380" v="731" actId="20577"/>
          <ac:spMkLst>
            <pc:docMk/>
            <pc:sldMk cId="1768000696" sldId="298"/>
            <ac:spMk id="2" creationId="{4C9899B7-DD7E-4ADC-9274-3973C45BB44D}"/>
          </ac:spMkLst>
        </pc:spChg>
        <pc:spChg chg="del">
          <ac:chgData name="Roberto" userId="f2c5d9e3-e1cd-491b-8eea-425a4d9cf1c2" providerId="ADAL" clId="{584408B0-7F55-41A0-9D1A-314741249EED}" dt="2024-11-02T20:24:03.085" v="545" actId="478"/>
          <ac:spMkLst>
            <pc:docMk/>
            <pc:sldMk cId="1768000696" sldId="298"/>
            <ac:spMk id="3" creationId="{CB4A63BF-712D-4991-9413-452741EAA20E}"/>
          </ac:spMkLst>
        </pc:spChg>
        <pc:spChg chg="mod ord">
          <ac:chgData name="Roberto" userId="f2c5d9e3-e1cd-491b-8eea-425a4d9cf1c2" providerId="ADAL" clId="{584408B0-7F55-41A0-9D1A-314741249EED}" dt="2024-11-02T20:26:15.708" v="560" actId="166"/>
          <ac:spMkLst>
            <pc:docMk/>
            <pc:sldMk cId="1768000696" sldId="298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2T20:26:26.881" v="561" actId="207"/>
          <ac:spMkLst>
            <pc:docMk/>
            <pc:sldMk cId="1768000696" sldId="298"/>
            <ac:spMk id="8" creationId="{F37D9BE6-909A-4C7F-BBE0-DD254B394C50}"/>
          </ac:spMkLst>
        </pc:spChg>
        <pc:spChg chg="mod">
          <ac:chgData name="Roberto" userId="f2c5d9e3-e1cd-491b-8eea-425a4d9cf1c2" providerId="ADAL" clId="{584408B0-7F55-41A0-9D1A-314741249EED}" dt="2024-11-02T20:25:02.569" v="551" actId="14100"/>
          <ac:spMkLst>
            <pc:docMk/>
            <pc:sldMk cId="1768000696" sldId="298"/>
            <ac:spMk id="9" creationId="{EE3B5461-D477-4C44-B32A-4E6ECAFA004E}"/>
          </ac:spMkLst>
        </pc:spChg>
        <pc:spChg chg="add mod">
          <ac:chgData name="Roberto" userId="f2c5d9e3-e1cd-491b-8eea-425a4d9cf1c2" providerId="ADAL" clId="{584408B0-7F55-41A0-9D1A-314741249EED}" dt="2024-11-02T20:23:57.959" v="544" actId="1076"/>
          <ac:spMkLst>
            <pc:docMk/>
            <pc:sldMk cId="1768000696" sldId="298"/>
            <ac:spMk id="10" creationId="{0A87EE55-1058-447B-B6E4-C1E964BC0DF7}"/>
          </ac:spMkLst>
        </pc:spChg>
        <pc:picChg chg="del">
          <ac:chgData name="Roberto" userId="f2c5d9e3-e1cd-491b-8eea-425a4d9cf1c2" providerId="ADAL" clId="{584408B0-7F55-41A0-9D1A-314741249EED}" dt="2024-11-02T20:27:15.427" v="562" actId="478"/>
          <ac:picMkLst>
            <pc:docMk/>
            <pc:sldMk cId="1768000696" sldId="298"/>
            <ac:picMk id="4" creationId="{C057A710-EE76-461A-81CD-3751C8516A8F}"/>
          </ac:picMkLst>
        </pc:picChg>
        <pc:picChg chg="add mod">
          <ac:chgData name="Roberto" userId="f2c5d9e3-e1cd-491b-8eea-425a4d9cf1c2" providerId="ADAL" clId="{584408B0-7F55-41A0-9D1A-314741249EED}" dt="2024-11-02T20:27:31.797" v="648" actId="11530"/>
          <ac:picMkLst>
            <pc:docMk/>
            <pc:sldMk cId="1768000696" sldId="298"/>
            <ac:picMk id="6" creationId="{2F15C89D-9FEA-4958-AA13-F9791F52BCB9}"/>
          </ac:picMkLst>
        </pc:picChg>
      </pc:sldChg>
      <pc:sldChg chg="delSp modSp add mod">
        <pc:chgData name="Roberto" userId="f2c5d9e3-e1cd-491b-8eea-425a4d9cf1c2" providerId="ADAL" clId="{584408B0-7F55-41A0-9D1A-314741249EED}" dt="2024-11-02T20:32:39.012" v="732" actId="1076"/>
        <pc:sldMkLst>
          <pc:docMk/>
          <pc:sldMk cId="4066048199" sldId="299"/>
        </pc:sldMkLst>
        <pc:spChg chg="mod">
          <ac:chgData name="Roberto" userId="f2c5d9e3-e1cd-491b-8eea-425a4d9cf1c2" providerId="ADAL" clId="{584408B0-7F55-41A0-9D1A-314741249EED}" dt="2024-11-02T20:32:15.840" v="718" actId="20577"/>
          <ac:spMkLst>
            <pc:docMk/>
            <pc:sldMk cId="4066048199" sldId="299"/>
            <ac:spMk id="2" creationId="{4C9899B7-DD7E-4ADC-9274-3973C45BB44D}"/>
          </ac:spMkLst>
        </pc:spChg>
        <pc:spChg chg="mod">
          <ac:chgData name="Roberto" userId="f2c5d9e3-e1cd-491b-8eea-425a4d9cf1c2" providerId="ADAL" clId="{584408B0-7F55-41A0-9D1A-314741249EED}" dt="2024-11-02T20:32:39.012" v="732" actId="1076"/>
          <ac:spMkLst>
            <pc:docMk/>
            <pc:sldMk cId="4066048199" sldId="299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2T20:30:50.414" v="662" actId="207"/>
          <ac:spMkLst>
            <pc:docMk/>
            <pc:sldMk cId="4066048199" sldId="299"/>
            <ac:spMk id="8" creationId="{F37D9BE6-909A-4C7F-BBE0-DD254B394C50}"/>
          </ac:spMkLst>
        </pc:spChg>
        <pc:spChg chg="mod">
          <ac:chgData name="Roberto" userId="f2c5d9e3-e1cd-491b-8eea-425a4d9cf1c2" providerId="ADAL" clId="{584408B0-7F55-41A0-9D1A-314741249EED}" dt="2024-11-02T20:31:29.802" v="710" actId="14100"/>
          <ac:spMkLst>
            <pc:docMk/>
            <pc:sldMk cId="4066048199" sldId="299"/>
            <ac:spMk id="9" creationId="{EE3B5461-D477-4C44-B32A-4E6ECAFA004E}"/>
          </ac:spMkLst>
        </pc:spChg>
        <pc:spChg chg="del">
          <ac:chgData name="Roberto" userId="f2c5d9e3-e1cd-491b-8eea-425a4d9cf1c2" providerId="ADAL" clId="{584408B0-7F55-41A0-9D1A-314741249EED}" dt="2024-11-02T20:31:15.480" v="706" actId="478"/>
          <ac:spMkLst>
            <pc:docMk/>
            <pc:sldMk cId="4066048199" sldId="299"/>
            <ac:spMk id="10" creationId="{0A87EE55-1058-447B-B6E4-C1E964BC0DF7}"/>
          </ac:spMkLst>
        </pc:spChg>
      </pc:sldChg>
      <pc:sldChg chg="addSp modSp add mod">
        <pc:chgData name="Roberto" userId="f2c5d9e3-e1cd-491b-8eea-425a4d9cf1c2" providerId="ADAL" clId="{584408B0-7F55-41A0-9D1A-314741249EED}" dt="2024-11-02T20:58:45.011" v="1051" actId="6549"/>
        <pc:sldMkLst>
          <pc:docMk/>
          <pc:sldMk cId="1238852768" sldId="300"/>
        </pc:sldMkLst>
        <pc:spChg chg="mod">
          <ac:chgData name="Roberto" userId="f2c5d9e3-e1cd-491b-8eea-425a4d9cf1c2" providerId="ADAL" clId="{584408B0-7F55-41A0-9D1A-314741249EED}" dt="2024-11-02T20:58:45.011" v="1051" actId="6549"/>
          <ac:spMkLst>
            <pc:docMk/>
            <pc:sldMk cId="1238852768" sldId="300"/>
            <ac:spMk id="2" creationId="{4C9899B7-DD7E-4ADC-9274-3973C45BB44D}"/>
          </ac:spMkLst>
        </pc:spChg>
        <pc:spChg chg="mod ord">
          <ac:chgData name="Roberto" userId="f2c5d9e3-e1cd-491b-8eea-425a4d9cf1c2" providerId="ADAL" clId="{584408B0-7F55-41A0-9D1A-314741249EED}" dt="2024-11-02T20:55:47.098" v="1007" actId="1076"/>
          <ac:spMkLst>
            <pc:docMk/>
            <pc:sldMk cId="1238852768" sldId="300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2T20:58:05.571" v="1031" actId="207"/>
          <ac:spMkLst>
            <pc:docMk/>
            <pc:sldMk cId="1238852768" sldId="300"/>
            <ac:spMk id="8" creationId="{F37D9BE6-909A-4C7F-BBE0-DD254B394C50}"/>
          </ac:spMkLst>
        </pc:spChg>
        <pc:spChg chg="mod">
          <ac:chgData name="Roberto" userId="f2c5d9e3-e1cd-491b-8eea-425a4d9cf1c2" providerId="ADAL" clId="{584408B0-7F55-41A0-9D1A-314741249EED}" dt="2024-11-02T20:56:14.232" v="1014" actId="14100"/>
          <ac:spMkLst>
            <pc:docMk/>
            <pc:sldMk cId="1238852768" sldId="300"/>
            <ac:spMk id="9" creationId="{EE3B5461-D477-4C44-B32A-4E6ECAFA004E}"/>
          </ac:spMkLst>
        </pc:spChg>
        <pc:spChg chg="add mod">
          <ac:chgData name="Roberto" userId="f2c5d9e3-e1cd-491b-8eea-425a4d9cf1c2" providerId="ADAL" clId="{584408B0-7F55-41A0-9D1A-314741249EED}" dt="2024-11-02T20:58:27.600" v="1035" actId="1076"/>
          <ac:spMkLst>
            <pc:docMk/>
            <pc:sldMk cId="1238852768" sldId="300"/>
            <ac:spMk id="10" creationId="{A73E61E8-91DA-4FAB-88FA-22A3BCB6EADB}"/>
          </ac:spMkLst>
        </pc:spChg>
        <pc:spChg chg="add mod">
          <ac:chgData name="Roberto" userId="f2c5d9e3-e1cd-491b-8eea-425a4d9cf1c2" providerId="ADAL" clId="{584408B0-7F55-41A0-9D1A-314741249EED}" dt="2024-11-02T20:58:23.681" v="1034" actId="14100"/>
          <ac:spMkLst>
            <pc:docMk/>
            <pc:sldMk cId="1238852768" sldId="300"/>
            <ac:spMk id="11" creationId="{E0507EFE-2D12-45D3-8CFE-569A8C39650C}"/>
          </ac:spMkLst>
        </pc:spChg>
      </pc:sldChg>
      <pc:sldChg chg="addSp delSp modSp add mod ord">
        <pc:chgData name="Roberto" userId="f2c5d9e3-e1cd-491b-8eea-425a4d9cf1c2" providerId="ADAL" clId="{584408B0-7F55-41A0-9D1A-314741249EED}" dt="2024-11-02T21:06:02.471" v="1116" actId="1076"/>
        <pc:sldMkLst>
          <pc:docMk/>
          <pc:sldMk cId="20292232" sldId="302"/>
        </pc:sldMkLst>
        <pc:spChg chg="mod ord">
          <ac:chgData name="Roberto" userId="f2c5d9e3-e1cd-491b-8eea-425a4d9cf1c2" providerId="ADAL" clId="{584408B0-7F55-41A0-9D1A-314741249EED}" dt="2024-11-02T21:03:48.445" v="1077" actId="1076"/>
          <ac:spMkLst>
            <pc:docMk/>
            <pc:sldMk cId="20292232" sldId="302"/>
            <ac:spMk id="7" creationId="{9B133C24-58F1-4C94-BACE-2B59ECE3D0D0}"/>
          </ac:spMkLst>
        </pc:spChg>
        <pc:spChg chg="del">
          <ac:chgData name="Roberto" userId="f2c5d9e3-e1cd-491b-8eea-425a4d9cf1c2" providerId="ADAL" clId="{584408B0-7F55-41A0-9D1A-314741249EED}" dt="2024-11-02T20:59:41.330" v="1053" actId="478"/>
          <ac:spMkLst>
            <pc:docMk/>
            <pc:sldMk cId="20292232" sldId="302"/>
            <ac:spMk id="8" creationId="{F37D9BE6-909A-4C7F-BBE0-DD254B394C50}"/>
          </ac:spMkLst>
        </pc:spChg>
        <pc:spChg chg="mod ord">
          <ac:chgData name="Roberto" userId="f2c5d9e3-e1cd-491b-8eea-425a4d9cf1c2" providerId="ADAL" clId="{584408B0-7F55-41A0-9D1A-314741249EED}" dt="2024-11-02T21:06:02.471" v="1116" actId="1076"/>
          <ac:spMkLst>
            <pc:docMk/>
            <pc:sldMk cId="20292232" sldId="302"/>
            <ac:spMk id="9" creationId="{EE3B5461-D477-4C44-B32A-4E6ECAFA004E}"/>
          </ac:spMkLst>
        </pc:spChg>
        <pc:spChg chg="add mod">
          <ac:chgData name="Roberto" userId="f2c5d9e3-e1cd-491b-8eea-425a4d9cf1c2" providerId="ADAL" clId="{584408B0-7F55-41A0-9D1A-314741249EED}" dt="2024-11-02T21:04:54.004" v="1089" actId="207"/>
          <ac:spMkLst>
            <pc:docMk/>
            <pc:sldMk cId="20292232" sldId="302"/>
            <ac:spMk id="10" creationId="{315B540B-CAEF-44C3-8F8E-3A720397D096}"/>
          </ac:spMkLst>
        </pc:spChg>
        <pc:spChg chg="add mod">
          <ac:chgData name="Roberto" userId="f2c5d9e3-e1cd-491b-8eea-425a4d9cf1c2" providerId="ADAL" clId="{584408B0-7F55-41A0-9D1A-314741249EED}" dt="2024-11-02T21:05:43.444" v="1115" actId="207"/>
          <ac:spMkLst>
            <pc:docMk/>
            <pc:sldMk cId="20292232" sldId="302"/>
            <ac:spMk id="11" creationId="{90346F21-0588-4724-BC0D-26E15913D3A7}"/>
          </ac:spMkLst>
        </pc:spChg>
      </pc:sldChg>
      <pc:sldChg chg="addSp delSp modSp add mod modAnim">
        <pc:chgData name="Roberto" userId="f2c5d9e3-e1cd-491b-8eea-425a4d9cf1c2" providerId="ADAL" clId="{584408B0-7F55-41A0-9D1A-314741249EED}" dt="2024-11-03T19:25:25.699" v="1520" actId="20577"/>
        <pc:sldMkLst>
          <pc:docMk/>
          <pc:sldMk cId="1564790709" sldId="303"/>
        </pc:sldMkLst>
        <pc:spChg chg="mod">
          <ac:chgData name="Roberto" userId="f2c5d9e3-e1cd-491b-8eea-425a4d9cf1c2" providerId="ADAL" clId="{584408B0-7F55-41A0-9D1A-314741249EED}" dt="2024-11-03T19:25:25.699" v="1520" actId="20577"/>
          <ac:spMkLst>
            <pc:docMk/>
            <pc:sldMk cId="1564790709" sldId="303"/>
            <ac:spMk id="2" creationId="{4C9899B7-DD7E-4ADC-9274-3973C45BB44D}"/>
          </ac:spMkLst>
        </pc:spChg>
        <pc:spChg chg="mod">
          <ac:chgData name="Roberto" userId="f2c5d9e3-e1cd-491b-8eea-425a4d9cf1c2" providerId="ADAL" clId="{584408B0-7F55-41A0-9D1A-314741249EED}" dt="2024-11-03T19:00:41.356" v="1324" actId="1076"/>
          <ac:spMkLst>
            <pc:docMk/>
            <pc:sldMk cId="1564790709" sldId="303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3T19:00:59.514" v="1328" actId="14100"/>
          <ac:spMkLst>
            <pc:docMk/>
            <pc:sldMk cId="1564790709" sldId="303"/>
            <ac:spMk id="9" creationId="{EE3B5461-D477-4C44-B32A-4E6ECAFA004E}"/>
          </ac:spMkLst>
        </pc:spChg>
        <pc:spChg chg="mod">
          <ac:chgData name="Roberto" userId="f2c5d9e3-e1cd-491b-8eea-425a4d9cf1c2" providerId="ADAL" clId="{584408B0-7F55-41A0-9D1A-314741249EED}" dt="2024-11-03T18:59:05.302" v="1201" actId="207"/>
          <ac:spMkLst>
            <pc:docMk/>
            <pc:sldMk cId="1564790709" sldId="303"/>
            <ac:spMk id="10" creationId="{315B540B-CAEF-44C3-8F8E-3A720397D096}"/>
          </ac:spMkLst>
        </pc:spChg>
        <pc:spChg chg="del">
          <ac:chgData name="Roberto" userId="f2c5d9e3-e1cd-491b-8eea-425a4d9cf1c2" providerId="ADAL" clId="{584408B0-7F55-41A0-9D1A-314741249EED}" dt="2024-11-03T18:52:54.896" v="1121" actId="478"/>
          <ac:spMkLst>
            <pc:docMk/>
            <pc:sldMk cId="1564790709" sldId="303"/>
            <ac:spMk id="11" creationId="{90346F21-0588-4724-BC0D-26E15913D3A7}"/>
          </ac:spMkLst>
        </pc:spChg>
        <pc:picChg chg="add mod">
          <ac:chgData name="Roberto" userId="f2c5d9e3-e1cd-491b-8eea-425a4d9cf1c2" providerId="ADAL" clId="{584408B0-7F55-41A0-9D1A-314741249EED}" dt="2024-11-03T18:52:27.101" v="1120" actId="1076"/>
          <ac:picMkLst>
            <pc:docMk/>
            <pc:sldMk cId="1564790709" sldId="303"/>
            <ac:picMk id="3" creationId="{BA1CAAA3-83FD-40D8-BC48-8A8DD6DEB8F8}"/>
          </ac:picMkLst>
        </pc:picChg>
        <pc:picChg chg="del">
          <ac:chgData name="Roberto" userId="f2c5d9e3-e1cd-491b-8eea-425a4d9cf1c2" providerId="ADAL" clId="{584408B0-7F55-41A0-9D1A-314741249EED}" dt="2024-11-03T18:52:19.274" v="1118" actId="478"/>
          <ac:picMkLst>
            <pc:docMk/>
            <pc:sldMk cId="1564790709" sldId="303"/>
            <ac:picMk id="6" creationId="{2F15C89D-9FEA-4958-AA13-F9791F52BCB9}"/>
          </ac:picMkLst>
        </pc:picChg>
      </pc:sldChg>
      <pc:sldChg chg="addSp delSp modSp add mod delAnim">
        <pc:chgData name="Roberto" userId="f2c5d9e3-e1cd-491b-8eea-425a4d9cf1c2" providerId="ADAL" clId="{584408B0-7F55-41A0-9D1A-314741249EED}" dt="2024-11-03T19:24:47.287" v="1481" actId="14100"/>
        <pc:sldMkLst>
          <pc:docMk/>
          <pc:sldMk cId="979142150" sldId="304"/>
        </pc:sldMkLst>
        <pc:spChg chg="mod">
          <ac:chgData name="Roberto" userId="f2c5d9e3-e1cd-491b-8eea-425a4d9cf1c2" providerId="ADAL" clId="{584408B0-7F55-41A0-9D1A-314741249EED}" dt="2024-11-03T19:22:36.298" v="1369" actId="20577"/>
          <ac:spMkLst>
            <pc:docMk/>
            <pc:sldMk cId="979142150" sldId="304"/>
            <ac:spMk id="2" creationId="{4C9899B7-DD7E-4ADC-9274-3973C45BB44D}"/>
          </ac:spMkLst>
        </pc:spChg>
        <pc:spChg chg="mod">
          <ac:chgData name="Roberto" userId="f2c5d9e3-e1cd-491b-8eea-425a4d9cf1c2" providerId="ADAL" clId="{584408B0-7F55-41A0-9D1A-314741249EED}" dt="2024-11-03T19:24:27.245" v="1479" actId="207"/>
          <ac:spMkLst>
            <pc:docMk/>
            <pc:sldMk cId="979142150" sldId="304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3T19:24:47.287" v="1481" actId="14100"/>
          <ac:spMkLst>
            <pc:docMk/>
            <pc:sldMk cId="979142150" sldId="304"/>
            <ac:spMk id="9" creationId="{EE3B5461-D477-4C44-B32A-4E6ECAFA004E}"/>
          </ac:spMkLst>
        </pc:spChg>
        <pc:spChg chg="mod">
          <ac:chgData name="Roberto" userId="f2c5d9e3-e1cd-491b-8eea-425a4d9cf1c2" providerId="ADAL" clId="{584408B0-7F55-41A0-9D1A-314741249EED}" dt="2024-11-03T19:24:39.418" v="1480" actId="113"/>
          <ac:spMkLst>
            <pc:docMk/>
            <pc:sldMk cId="979142150" sldId="304"/>
            <ac:spMk id="10" creationId="{315B540B-CAEF-44C3-8F8E-3A720397D096}"/>
          </ac:spMkLst>
        </pc:spChg>
        <pc:picChg chg="del">
          <ac:chgData name="Roberto" userId="f2c5d9e3-e1cd-491b-8eea-425a4d9cf1c2" providerId="ADAL" clId="{584408B0-7F55-41A0-9D1A-314741249EED}" dt="2024-11-03T19:23:00.513" v="1370" actId="478"/>
          <ac:picMkLst>
            <pc:docMk/>
            <pc:sldMk cId="979142150" sldId="304"/>
            <ac:picMk id="3" creationId="{BA1CAAA3-83FD-40D8-BC48-8A8DD6DEB8F8}"/>
          </ac:picMkLst>
        </pc:picChg>
        <pc:picChg chg="add mod">
          <ac:chgData name="Roberto" userId="f2c5d9e3-e1cd-491b-8eea-425a4d9cf1c2" providerId="ADAL" clId="{584408B0-7F55-41A0-9D1A-314741249EED}" dt="2024-11-03T19:23:10.872" v="1373" actId="11530"/>
          <ac:picMkLst>
            <pc:docMk/>
            <pc:sldMk cId="979142150" sldId="304"/>
            <ac:picMk id="5" creationId="{E4E5E8CD-3067-4A6D-901A-B5F4706F4FD1}"/>
          </ac:picMkLst>
        </pc:picChg>
      </pc:sldChg>
    </pc:docChg>
  </pc:docChgLst>
  <pc:docChgLst>
    <pc:chgData name="Roberto" userId="f2c5d9e3-e1cd-491b-8eea-425a4d9cf1c2" providerId="ADAL" clId="{64E42559-D2E7-4784-8A97-BFC248477843}"/>
    <pc:docChg chg="undo custSel addSld modSld sldOrd">
      <pc:chgData name="Roberto" userId="f2c5d9e3-e1cd-491b-8eea-425a4d9cf1c2" providerId="ADAL" clId="{64E42559-D2E7-4784-8A97-BFC248477843}" dt="2024-09-13T22:51:36.944" v="1492" actId="403"/>
      <pc:docMkLst>
        <pc:docMk/>
      </pc:docMkLst>
    </pc:docChg>
  </pc:docChgLst>
  <pc:docChgLst>
    <pc:chgData name="Roberto" userId="f2c5d9e3-e1cd-491b-8eea-425a4d9cf1c2" providerId="ADAL" clId="{B309E2CD-C4E6-41C7-9A98-FD0D4A4154AD}"/>
    <pc:docChg chg="undo custSel addSld delSld modSld sldOrd">
      <pc:chgData name="Roberto" userId="f2c5d9e3-e1cd-491b-8eea-425a4d9cf1c2" providerId="ADAL" clId="{B309E2CD-C4E6-41C7-9A98-FD0D4A4154AD}" dt="2024-10-29T21:18:00.616" v="867" actId="11530"/>
      <pc:docMkLst>
        <pc:docMk/>
      </pc:docMkLst>
      <pc:sldChg chg="addSp delSp modSp mod">
        <pc:chgData name="Roberto" userId="f2c5d9e3-e1cd-491b-8eea-425a4d9cf1c2" providerId="ADAL" clId="{B309E2CD-C4E6-41C7-9A98-FD0D4A4154AD}" dt="2024-10-29T19:14:19.799" v="53" actId="11530"/>
        <pc:sldMkLst>
          <pc:docMk/>
          <pc:sldMk cId="2397959521" sldId="274"/>
        </pc:sldMkLst>
        <pc:spChg chg="mod">
          <ac:chgData name="Roberto" userId="f2c5d9e3-e1cd-491b-8eea-425a4d9cf1c2" providerId="ADAL" clId="{B309E2CD-C4E6-41C7-9A98-FD0D4A4154AD}" dt="2024-10-29T18:31:08.781" v="48" actId="20577"/>
          <ac:spMkLst>
            <pc:docMk/>
            <pc:sldMk cId="2397959521" sldId="274"/>
            <ac:spMk id="2" creationId="{4C9899B7-DD7E-4ADC-9274-3973C45BB44D}"/>
          </ac:spMkLst>
        </pc:spChg>
        <pc:spChg chg="del">
          <ac:chgData name="Roberto" userId="f2c5d9e3-e1cd-491b-8eea-425a4d9cf1c2" providerId="ADAL" clId="{B309E2CD-C4E6-41C7-9A98-FD0D4A4154AD}" dt="2024-10-29T18:31:12.137" v="49" actId="478"/>
          <ac:spMkLst>
            <pc:docMk/>
            <pc:sldMk cId="2397959521" sldId="274"/>
            <ac:spMk id="6" creationId="{CC6BBE68-1E88-4EA6-9F39-CE16305F6F5A}"/>
          </ac:spMkLst>
        </pc:spChg>
        <pc:spChg chg="mod">
          <ac:chgData name="Roberto" userId="f2c5d9e3-e1cd-491b-8eea-425a4d9cf1c2" providerId="ADAL" clId="{B309E2CD-C4E6-41C7-9A98-FD0D4A4154AD}" dt="2024-10-29T18:30:56.511" v="19" actId="6549"/>
          <ac:spMkLst>
            <pc:docMk/>
            <pc:sldMk cId="2397959521" sldId="274"/>
            <ac:spMk id="8" creationId="{F37D9BE6-909A-4C7F-BBE0-DD254B394C50}"/>
          </ac:spMkLst>
        </pc:spChg>
        <pc:picChg chg="del">
          <ac:chgData name="Roberto" userId="f2c5d9e3-e1cd-491b-8eea-425a4d9cf1c2" providerId="ADAL" clId="{B309E2CD-C4E6-41C7-9A98-FD0D4A4154AD}" dt="2024-10-29T19:13:21.765" v="50" actId="478"/>
          <ac:picMkLst>
            <pc:docMk/>
            <pc:sldMk cId="2397959521" sldId="274"/>
            <ac:picMk id="4" creationId="{9509F0EF-F825-487D-BDF2-DB12FB9D16A5}"/>
          </ac:picMkLst>
        </pc:picChg>
        <pc:picChg chg="add mod">
          <ac:chgData name="Roberto" userId="f2c5d9e3-e1cd-491b-8eea-425a4d9cf1c2" providerId="ADAL" clId="{B309E2CD-C4E6-41C7-9A98-FD0D4A4154AD}" dt="2024-10-29T19:14:19.799" v="53" actId="11530"/>
          <ac:picMkLst>
            <pc:docMk/>
            <pc:sldMk cId="2397959521" sldId="274"/>
            <ac:picMk id="5" creationId="{4D568FF1-E6F5-48FB-89A4-B21759A4A86D}"/>
          </ac:picMkLst>
        </pc:picChg>
      </pc:sldChg>
      <pc:sldChg chg="modSp mod">
        <pc:chgData name="Roberto" userId="f2c5d9e3-e1cd-491b-8eea-425a4d9cf1c2" providerId="ADAL" clId="{B309E2CD-C4E6-41C7-9A98-FD0D4A4154AD}" dt="2024-10-29T18:11:30.188" v="12" actId="20577"/>
        <pc:sldMkLst>
          <pc:docMk/>
          <pc:sldMk cId="316382892" sldId="279"/>
        </pc:sldMkLst>
        <pc:spChg chg="mod">
          <ac:chgData name="Roberto" userId="f2c5d9e3-e1cd-491b-8eea-425a4d9cf1c2" providerId="ADAL" clId="{B309E2CD-C4E6-41C7-9A98-FD0D4A4154AD}" dt="2024-10-29T18:11:30.188" v="12" actId="20577"/>
          <ac:spMkLst>
            <pc:docMk/>
            <pc:sldMk cId="316382892" sldId="279"/>
            <ac:spMk id="2" creationId="{11664D49-6B6E-4DF3-846D-A8C80EAE4F59}"/>
          </ac:spMkLst>
        </pc:spChg>
      </pc:sldChg>
    </pc:docChg>
  </pc:docChgLst>
  <pc:docChgLst>
    <pc:chgData name="Roberto Harkovsky da Cunha" userId="f2c5d9e3-e1cd-491b-8eea-425a4d9cf1c2" providerId="ADAL" clId="{775966A3-C369-406D-8867-1ECC6E20787B}"/>
    <pc:docChg chg="modSld">
      <pc:chgData name="Roberto Harkovsky da Cunha" userId="f2c5d9e3-e1cd-491b-8eea-425a4d9cf1c2" providerId="ADAL" clId="{775966A3-C369-406D-8867-1ECC6E20787B}" dt="2024-09-13T23:41:02.138" v="2" actId="1076"/>
      <pc:docMkLst>
        <pc:docMk/>
      </pc:docMkLst>
    </pc:docChg>
  </pc:docChgLst>
  <pc:docChgLst>
    <pc:chgData name="Roberto" userId="f2c5d9e3-e1cd-491b-8eea-425a4d9cf1c2" providerId="ADAL" clId="{7EC7C457-60DC-443A-87E6-E3C930FC346C}"/>
    <pc:docChg chg="modSld">
      <pc:chgData name="Roberto" userId="f2c5d9e3-e1cd-491b-8eea-425a4d9cf1c2" providerId="ADAL" clId="{7EC7C457-60DC-443A-87E6-E3C930FC346C}" dt="2025-02-12T17:20:07.151" v="31" actId="14100"/>
      <pc:docMkLst>
        <pc:docMk/>
      </pc:docMkLst>
      <pc:sldChg chg="modSp mod">
        <pc:chgData name="Roberto" userId="f2c5d9e3-e1cd-491b-8eea-425a4d9cf1c2" providerId="ADAL" clId="{7EC7C457-60DC-443A-87E6-E3C930FC346C}" dt="2025-02-12T17:18:04.541" v="10" actId="404"/>
        <pc:sldMkLst>
          <pc:docMk/>
          <pc:sldMk cId="81401379" sldId="314"/>
        </pc:sldMkLst>
        <pc:spChg chg="mod">
          <ac:chgData name="Roberto" userId="f2c5d9e3-e1cd-491b-8eea-425a4d9cf1c2" providerId="ADAL" clId="{7EC7C457-60DC-443A-87E6-E3C930FC346C}" dt="2025-02-12T17:18:04.541" v="10" actId="404"/>
          <ac:spMkLst>
            <pc:docMk/>
            <pc:sldMk cId="81401379" sldId="314"/>
            <ac:spMk id="4" creationId="{586CF791-1AC4-452D-AF23-1DA8AB20C5E8}"/>
          </ac:spMkLst>
        </pc:spChg>
      </pc:sldChg>
      <pc:sldChg chg="modSp mod">
        <pc:chgData name="Roberto" userId="f2c5d9e3-e1cd-491b-8eea-425a4d9cf1c2" providerId="ADAL" clId="{7EC7C457-60DC-443A-87E6-E3C930FC346C}" dt="2025-02-12T17:18:27.583" v="17" actId="20577"/>
        <pc:sldMkLst>
          <pc:docMk/>
          <pc:sldMk cId="1568205085" sldId="315"/>
        </pc:sldMkLst>
        <pc:spChg chg="mod">
          <ac:chgData name="Roberto" userId="f2c5d9e3-e1cd-491b-8eea-425a4d9cf1c2" providerId="ADAL" clId="{7EC7C457-60DC-443A-87E6-E3C930FC346C}" dt="2025-02-12T17:18:27.583" v="17" actId="20577"/>
          <ac:spMkLst>
            <pc:docMk/>
            <pc:sldMk cId="1568205085" sldId="315"/>
            <ac:spMk id="4" creationId="{586CF791-1AC4-452D-AF23-1DA8AB20C5E8}"/>
          </ac:spMkLst>
        </pc:spChg>
      </pc:sldChg>
      <pc:sldChg chg="modSp mod">
        <pc:chgData name="Roberto" userId="f2c5d9e3-e1cd-491b-8eea-425a4d9cf1c2" providerId="ADAL" clId="{7EC7C457-60DC-443A-87E6-E3C930FC346C}" dt="2025-02-12T17:20:07.151" v="31" actId="14100"/>
        <pc:sldMkLst>
          <pc:docMk/>
          <pc:sldMk cId="1821440645" sldId="317"/>
        </pc:sldMkLst>
        <pc:spChg chg="mod">
          <ac:chgData name="Roberto" userId="f2c5d9e3-e1cd-491b-8eea-425a4d9cf1c2" providerId="ADAL" clId="{7EC7C457-60DC-443A-87E6-E3C930FC346C}" dt="2025-02-12T17:20:07.151" v="31" actId="14100"/>
          <ac:spMkLst>
            <pc:docMk/>
            <pc:sldMk cId="1821440645" sldId="317"/>
            <ac:spMk id="7" creationId="{0ED8CFF5-73A4-4E1F-9027-9C79BA3B7F23}"/>
          </ac:spMkLst>
        </pc:spChg>
        <pc:spChg chg="mod">
          <ac:chgData name="Roberto" userId="f2c5d9e3-e1cd-491b-8eea-425a4d9cf1c2" providerId="ADAL" clId="{7EC7C457-60DC-443A-87E6-E3C930FC346C}" dt="2025-02-12T17:20:01.664" v="30" actId="1076"/>
          <ac:spMkLst>
            <pc:docMk/>
            <pc:sldMk cId="1821440645" sldId="317"/>
            <ac:spMk id="11" creationId="{897244C4-6827-4264-A7A2-40F55DB70663}"/>
          </ac:spMkLst>
        </pc:spChg>
      </pc:sldChg>
    </pc:docChg>
  </pc:docChgLst>
  <pc:docChgLst>
    <pc:chgData name="Roberto" userId="f2c5d9e3-e1cd-491b-8eea-425a4d9cf1c2" providerId="ADAL" clId="{4770C196-BD98-48D3-B4D6-8FC79E22774D}"/>
    <pc:docChg chg="undo custSel addSld delSld modSld sldOrd">
      <pc:chgData name="Roberto" userId="f2c5d9e3-e1cd-491b-8eea-425a4d9cf1c2" providerId="ADAL" clId="{4770C196-BD98-48D3-B4D6-8FC79E22774D}" dt="2024-10-22T18:01:44.927" v="2327" actId="20577"/>
      <pc:docMkLst>
        <pc:docMk/>
      </pc:docMkLst>
      <pc:sldChg chg="modSp mod">
        <pc:chgData name="Roberto" userId="f2c5d9e3-e1cd-491b-8eea-425a4d9cf1c2" providerId="ADAL" clId="{4770C196-BD98-48D3-B4D6-8FC79E22774D}" dt="2024-10-21T00:43:50.955" v="1074" actId="20577"/>
        <pc:sldMkLst>
          <pc:docMk/>
          <pc:sldMk cId="2810335309" sldId="269"/>
        </pc:sldMkLst>
        <pc:spChg chg="mod">
          <ac:chgData name="Roberto" userId="f2c5d9e3-e1cd-491b-8eea-425a4d9cf1c2" providerId="ADAL" clId="{4770C196-BD98-48D3-B4D6-8FC79E22774D}" dt="2024-10-21T00:43:50.955" v="1074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4770C196-BD98-48D3-B4D6-8FC79E22774D}" dt="2024-10-20T23:52:25.575" v="177" actId="1037"/>
        <pc:sldMkLst>
          <pc:docMk/>
          <pc:sldMk cId="2397959521" sldId="274"/>
        </pc:sldMkLst>
        <pc:spChg chg="mod">
          <ac:chgData name="Roberto" userId="f2c5d9e3-e1cd-491b-8eea-425a4d9cf1c2" providerId="ADAL" clId="{4770C196-BD98-48D3-B4D6-8FC79E22774D}" dt="2024-10-20T23:51:41.779" v="125" actId="20577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0T23:52:15.895" v="169" actId="20577"/>
          <ac:spMkLst>
            <pc:docMk/>
            <pc:sldMk cId="2397959521" sldId="274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0T23:52:25.575" v="177" actId="1037"/>
          <ac:spMkLst>
            <pc:docMk/>
            <pc:sldMk cId="2397959521" sldId="274"/>
            <ac:spMk id="8" creationId="{F37D9BE6-909A-4C7F-BBE0-DD254B394C50}"/>
          </ac:spMkLst>
        </pc:spChg>
        <pc:spChg chg="del">
          <ac:chgData name="Roberto" userId="f2c5d9e3-e1cd-491b-8eea-425a4d9cf1c2" providerId="ADAL" clId="{4770C196-BD98-48D3-B4D6-8FC79E22774D}" dt="2024-10-20T23:50:04.716" v="73" actId="478"/>
          <ac:spMkLst>
            <pc:docMk/>
            <pc:sldMk cId="2397959521" sldId="274"/>
            <ac:spMk id="12" creationId="{6BCE9018-CB1C-44AD-A6E6-D9FE4A53E629}"/>
          </ac:spMkLst>
        </pc:spChg>
        <pc:picChg chg="add mod">
          <ac:chgData name="Roberto" userId="f2c5d9e3-e1cd-491b-8eea-425a4d9cf1c2" providerId="ADAL" clId="{4770C196-BD98-48D3-B4D6-8FC79E22774D}" dt="2024-10-20T23:50:45.718" v="104" actId="11530"/>
          <ac:picMkLst>
            <pc:docMk/>
            <pc:sldMk cId="2397959521" sldId="274"/>
            <ac:picMk id="4" creationId="{9509F0EF-F825-487D-BDF2-DB12FB9D16A5}"/>
          </ac:picMkLst>
        </pc:picChg>
        <pc:picChg chg="del">
          <ac:chgData name="Roberto" userId="f2c5d9e3-e1cd-491b-8eea-425a4d9cf1c2" providerId="ADAL" clId="{4770C196-BD98-48D3-B4D6-8FC79E22774D}" dt="2024-10-20T23:50:20.172" v="101" actId="478"/>
          <ac:picMkLst>
            <pc:docMk/>
            <pc:sldMk cId="2397959521" sldId="274"/>
            <ac:picMk id="10" creationId="{C8D068AF-A769-4E32-B0A4-4B12218B4B78}"/>
          </ac:picMkLst>
        </pc:picChg>
      </pc:sldChg>
      <pc:sldChg chg="modSp mod">
        <pc:chgData name="Roberto" userId="f2c5d9e3-e1cd-491b-8eea-425a4d9cf1c2" providerId="ADAL" clId="{4770C196-BD98-48D3-B4D6-8FC79E22774D}" dt="2024-10-20T23:49:30.409" v="67" actId="20577"/>
        <pc:sldMkLst>
          <pc:docMk/>
          <pc:sldMk cId="316382892" sldId="279"/>
        </pc:sldMkLst>
        <pc:spChg chg="mod">
          <ac:chgData name="Roberto" userId="f2c5d9e3-e1cd-491b-8eea-425a4d9cf1c2" providerId="ADAL" clId="{4770C196-BD98-48D3-B4D6-8FC79E22774D}" dt="2024-10-20T23:49:30.409" v="67" actId="20577"/>
          <ac:spMkLst>
            <pc:docMk/>
            <pc:sldMk cId="316382892" sldId="279"/>
            <ac:spMk id="2" creationId="{11664D49-6B6E-4DF3-846D-A8C80EAE4F59}"/>
          </ac:spMkLst>
        </pc:spChg>
      </pc:sldChg>
    </pc:docChg>
  </pc:docChgLst>
  <pc:docChgLst>
    <pc:chgData name="Roberto" userId="f2c5d9e3-e1cd-491b-8eea-425a4d9cf1c2" providerId="ADAL" clId="{5F996EF8-9287-45B3-8534-966643FB6E1E}"/>
    <pc:docChg chg="undo custSel addSld delSld modSld sldOrd">
      <pc:chgData name="Roberto" userId="f2c5d9e3-e1cd-491b-8eea-425a4d9cf1c2" providerId="ADAL" clId="{5F996EF8-9287-45B3-8534-966643FB6E1E}" dt="2024-10-18T18:43:20.355" v="531" actId="47"/>
      <pc:docMkLst>
        <pc:docMk/>
      </pc:docMkLst>
      <pc:sldChg chg="ord">
        <pc:chgData name="Roberto" userId="f2c5d9e3-e1cd-491b-8eea-425a4d9cf1c2" providerId="ADAL" clId="{5F996EF8-9287-45B3-8534-966643FB6E1E}" dt="2024-10-11T20:19:05.633" v="3"/>
        <pc:sldMkLst>
          <pc:docMk/>
          <pc:sldMk cId="2810335309" sldId="269"/>
        </pc:sldMkLst>
      </pc:sldChg>
      <pc:sldChg chg="addSp delSp modSp add mod">
        <pc:chgData name="Roberto" userId="f2c5d9e3-e1cd-491b-8eea-425a4d9cf1c2" providerId="ADAL" clId="{5F996EF8-9287-45B3-8534-966643FB6E1E}" dt="2024-10-18T18:31:01.964" v="295" actId="6549"/>
        <pc:sldMkLst>
          <pc:docMk/>
          <pc:sldMk cId="2397959521" sldId="274"/>
        </pc:sldMkLst>
        <pc:spChg chg="mod">
          <ac:chgData name="Roberto" userId="f2c5d9e3-e1cd-491b-8eea-425a4d9cf1c2" providerId="ADAL" clId="{5F996EF8-9287-45B3-8534-966643FB6E1E}" dt="2024-10-18T18:17:50.308" v="212" actId="1076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8T18:27:16.852" v="278" actId="313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1:01.964" v="295" actId="6549"/>
          <ac:spMkLst>
            <pc:docMk/>
            <pc:sldMk cId="2397959521" sldId="274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8T18:17:21.887" v="209" actId="478"/>
          <ac:spMkLst>
            <pc:docMk/>
            <pc:sldMk cId="2397959521" sldId="274"/>
            <ac:spMk id="10" creationId="{5D810E3E-41E1-4BF9-A624-51E7B6895E84}"/>
          </ac:spMkLst>
        </pc:spChg>
        <pc:spChg chg="del">
          <ac:chgData name="Roberto" userId="f2c5d9e3-e1cd-491b-8eea-425a4d9cf1c2" providerId="ADAL" clId="{5F996EF8-9287-45B3-8534-966643FB6E1E}" dt="2024-10-18T18:14:25.123" v="154" actId="478"/>
          <ac:spMkLst>
            <pc:docMk/>
            <pc:sldMk cId="2397959521" sldId="274"/>
            <ac:spMk id="12" creationId="{5F6EC2CF-0D12-4DAE-B195-FDD7DA93C4E0}"/>
          </ac:spMkLst>
        </pc:spChg>
        <pc:spChg chg="del">
          <ac:chgData name="Roberto" userId="f2c5d9e3-e1cd-491b-8eea-425a4d9cf1c2" providerId="ADAL" clId="{5F996EF8-9287-45B3-8534-966643FB6E1E}" dt="2024-10-18T18:17:20.388" v="208" actId="478"/>
          <ac:spMkLst>
            <pc:docMk/>
            <pc:sldMk cId="2397959521" sldId="274"/>
            <ac:spMk id="14" creationId="{A30A832B-B5E1-4152-B419-AF840B17E760}"/>
          </ac:spMkLst>
        </pc:spChg>
        <pc:spChg chg="add mod">
          <ac:chgData name="Roberto" userId="f2c5d9e3-e1cd-491b-8eea-425a4d9cf1c2" providerId="ADAL" clId="{5F996EF8-9287-45B3-8534-966643FB6E1E}" dt="2024-10-18T18:17:56.527" v="214" actId="1076"/>
          <ac:spMkLst>
            <pc:docMk/>
            <pc:sldMk cId="2397959521" sldId="274"/>
            <ac:spMk id="15" creationId="{6458A20D-B4A1-40DB-AA0E-55B15F540A86}"/>
          </ac:spMkLst>
        </pc:spChg>
      </pc:sldChg>
      <pc:sldChg chg="modSp add mod ord">
        <pc:chgData name="Roberto" userId="f2c5d9e3-e1cd-491b-8eea-425a4d9cf1c2" providerId="ADAL" clId="{5F996EF8-9287-45B3-8534-966643FB6E1E}" dt="2024-10-18T18:42:13.308" v="501" actId="20577"/>
        <pc:sldMkLst>
          <pc:docMk/>
          <pc:sldMk cId="316382892" sldId="279"/>
        </pc:sldMkLst>
        <pc:spChg chg="mod">
          <ac:chgData name="Roberto" userId="f2c5d9e3-e1cd-491b-8eea-425a4d9cf1c2" providerId="ADAL" clId="{5F996EF8-9287-45B3-8534-966643FB6E1E}" dt="2024-10-18T18:42:13.308" v="501" actId="20577"/>
          <ac:spMkLst>
            <pc:docMk/>
            <pc:sldMk cId="316382892" sldId="279"/>
            <ac:spMk id="2" creationId="{11664D49-6B6E-4DF3-846D-A8C80EAE4F59}"/>
          </ac:spMkLst>
        </pc:spChg>
      </pc:sldChg>
    </pc:docChg>
  </pc:docChgLst>
  <pc:docChgLst>
    <pc:chgData name="Roberto" userId="f2c5d9e3-e1cd-491b-8eea-425a4d9cf1c2" providerId="ADAL" clId="{07E9E6A3-0E35-4757-96E6-1FE8ECC5FE95}"/>
    <pc:docChg chg="undo custSel addSld delSld modSld sldOrd">
      <pc:chgData name="Roberto" userId="f2c5d9e3-e1cd-491b-8eea-425a4d9cf1c2" providerId="ADAL" clId="{07E9E6A3-0E35-4757-96E6-1FE8ECC5FE95}" dt="2025-01-11T20:55:52.090" v="1678" actId="11530"/>
      <pc:docMkLst>
        <pc:docMk/>
      </pc:docMkLst>
      <pc:sldChg chg="modSp mod">
        <pc:chgData name="Roberto" userId="f2c5d9e3-e1cd-491b-8eea-425a4d9cf1c2" providerId="ADAL" clId="{07E9E6A3-0E35-4757-96E6-1FE8ECC5FE95}" dt="2025-01-09T21:49:10.538" v="21" actId="20577"/>
        <pc:sldMkLst>
          <pc:docMk/>
          <pc:sldMk cId="2810335309" sldId="269"/>
        </pc:sldMkLst>
        <pc:spChg chg="mod">
          <ac:chgData name="Roberto" userId="f2c5d9e3-e1cd-491b-8eea-425a4d9cf1c2" providerId="ADAL" clId="{07E9E6A3-0E35-4757-96E6-1FE8ECC5FE95}" dt="2025-01-09T21:49:03.982" v="11" actId="20577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07E9E6A3-0E35-4757-96E6-1FE8ECC5FE95}" dt="2025-01-09T21:49:10.538" v="21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modSp mod">
        <pc:chgData name="Roberto" userId="f2c5d9e3-e1cd-491b-8eea-425a4d9cf1c2" providerId="ADAL" clId="{07E9E6A3-0E35-4757-96E6-1FE8ECC5FE95}" dt="2025-01-09T21:49:22.537" v="22"/>
        <pc:sldMkLst>
          <pc:docMk/>
          <pc:sldMk cId="316382892" sldId="279"/>
        </pc:sldMkLst>
        <pc:spChg chg="mod">
          <ac:chgData name="Roberto" userId="f2c5d9e3-e1cd-491b-8eea-425a4d9cf1c2" providerId="ADAL" clId="{07E9E6A3-0E35-4757-96E6-1FE8ECC5FE95}" dt="2025-01-09T21:49:22.537" v="22"/>
          <ac:spMkLst>
            <pc:docMk/>
            <pc:sldMk cId="316382892" sldId="27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07E9E6A3-0E35-4757-96E6-1FE8ECC5FE95}" dt="2025-01-09T21:49:45.375" v="27" actId="47"/>
        <pc:sldMkLst>
          <pc:docMk/>
          <pc:sldMk cId="1564790709" sldId="303"/>
        </pc:sldMkLst>
      </pc:sldChg>
      <pc:sldChg chg="del">
        <pc:chgData name="Roberto" userId="f2c5d9e3-e1cd-491b-8eea-425a4d9cf1c2" providerId="ADAL" clId="{07E9E6A3-0E35-4757-96E6-1FE8ECC5FE95}" dt="2025-01-09T21:49:32.347" v="26" actId="47"/>
        <pc:sldMkLst>
          <pc:docMk/>
          <pc:sldMk cId="602430882" sldId="304"/>
        </pc:sldMkLst>
      </pc:sldChg>
      <pc:sldChg chg="del">
        <pc:chgData name="Roberto" userId="f2c5d9e3-e1cd-491b-8eea-425a4d9cf1c2" providerId="ADAL" clId="{07E9E6A3-0E35-4757-96E6-1FE8ECC5FE95}" dt="2025-01-09T21:49:46.764" v="28" actId="47"/>
        <pc:sldMkLst>
          <pc:docMk/>
          <pc:sldMk cId="2130885863" sldId="305"/>
        </pc:sldMkLst>
      </pc:sldChg>
      <pc:sldChg chg="del">
        <pc:chgData name="Roberto" userId="f2c5d9e3-e1cd-491b-8eea-425a4d9cf1c2" providerId="ADAL" clId="{07E9E6A3-0E35-4757-96E6-1FE8ECC5FE95}" dt="2025-01-09T21:49:47.529" v="29" actId="47"/>
        <pc:sldMkLst>
          <pc:docMk/>
          <pc:sldMk cId="2767706838" sldId="306"/>
        </pc:sldMkLst>
      </pc:sldChg>
      <pc:sldChg chg="add ord">
        <pc:chgData name="Roberto" userId="f2c5d9e3-e1cd-491b-8eea-425a4d9cf1c2" providerId="ADAL" clId="{07E9E6A3-0E35-4757-96E6-1FE8ECC5FE95}" dt="2025-01-09T21:49:30.364" v="25"/>
        <pc:sldMkLst>
          <pc:docMk/>
          <pc:sldMk cId="797644977" sldId="307"/>
        </pc:sldMkLst>
      </pc:sldChg>
      <pc:sldChg chg="modSp new mod">
        <pc:chgData name="Roberto" userId="f2c5d9e3-e1cd-491b-8eea-425a4d9cf1c2" providerId="ADAL" clId="{07E9E6A3-0E35-4757-96E6-1FE8ECC5FE95}" dt="2025-01-09T21:50:30.631" v="52" actId="20577"/>
        <pc:sldMkLst>
          <pc:docMk/>
          <pc:sldMk cId="2949022322" sldId="308"/>
        </pc:sldMkLst>
        <pc:spChg chg="mod">
          <ac:chgData name="Roberto" userId="f2c5d9e3-e1cd-491b-8eea-425a4d9cf1c2" providerId="ADAL" clId="{07E9E6A3-0E35-4757-96E6-1FE8ECC5FE95}" dt="2025-01-09T21:50:30.631" v="52" actId="20577"/>
          <ac:spMkLst>
            <pc:docMk/>
            <pc:sldMk cId="2949022322" sldId="308"/>
            <ac:spMk id="2" creationId="{8E927F29-5C5A-4B88-B267-542E29F96C39}"/>
          </ac:spMkLst>
        </pc:spChg>
        <pc:spChg chg="mod">
          <ac:chgData name="Roberto" userId="f2c5d9e3-e1cd-491b-8eea-425a4d9cf1c2" providerId="ADAL" clId="{07E9E6A3-0E35-4757-96E6-1FE8ECC5FE95}" dt="2025-01-09T21:50:24.787" v="45" actId="207"/>
          <ac:spMkLst>
            <pc:docMk/>
            <pc:sldMk cId="2949022322" sldId="308"/>
            <ac:spMk id="3" creationId="{242BA320-0664-4EA3-B66D-6DDA306EA886}"/>
          </ac:spMkLst>
        </pc:spChg>
      </pc:sldChg>
      <pc:sldChg chg="addSp delSp modSp new mod modClrScheme chgLayout">
        <pc:chgData name="Roberto" userId="f2c5d9e3-e1cd-491b-8eea-425a4d9cf1c2" providerId="ADAL" clId="{07E9E6A3-0E35-4757-96E6-1FE8ECC5FE95}" dt="2025-01-10T15:02:56.409" v="157" actId="11530"/>
        <pc:sldMkLst>
          <pc:docMk/>
          <pc:sldMk cId="4050991996" sldId="309"/>
        </pc:sldMkLst>
        <pc:spChg chg="mod ord">
          <ac:chgData name="Roberto" userId="f2c5d9e3-e1cd-491b-8eea-425a4d9cf1c2" providerId="ADAL" clId="{07E9E6A3-0E35-4757-96E6-1FE8ECC5FE95}" dt="2025-01-10T15:02:17.996" v="154" actId="6549"/>
          <ac:spMkLst>
            <pc:docMk/>
            <pc:sldMk cId="4050991996" sldId="309"/>
            <ac:spMk id="2" creationId="{CF701C64-4C2D-4621-9011-406FF388FA54}"/>
          </ac:spMkLst>
        </pc:spChg>
        <pc:spChg chg="del">
          <ac:chgData name="Roberto" userId="f2c5d9e3-e1cd-491b-8eea-425a4d9cf1c2" providerId="ADAL" clId="{07E9E6A3-0E35-4757-96E6-1FE8ECC5FE95}" dt="2025-01-09T21:51:03.832" v="86" actId="700"/>
          <ac:spMkLst>
            <pc:docMk/>
            <pc:sldMk cId="4050991996" sldId="309"/>
            <ac:spMk id="3" creationId="{E288D13C-77B9-47AD-A73A-EB31AAAC7F7D}"/>
          </ac:spMkLst>
        </pc:spChg>
        <pc:spChg chg="add mod">
          <ac:chgData name="Roberto" userId="f2c5d9e3-e1cd-491b-8eea-425a4d9cf1c2" providerId="ADAL" clId="{07E9E6A3-0E35-4757-96E6-1FE8ECC5FE95}" dt="2025-01-10T15:02:03.258" v="114" actId="207"/>
          <ac:spMkLst>
            <pc:docMk/>
            <pc:sldMk cId="4050991996" sldId="309"/>
            <ac:spMk id="4" creationId="{B69A371C-C5AA-4F9C-B592-2479C888BC83}"/>
          </ac:spMkLst>
        </pc:spChg>
        <pc:picChg chg="add mod">
          <ac:chgData name="Roberto" userId="f2c5d9e3-e1cd-491b-8eea-425a4d9cf1c2" providerId="ADAL" clId="{07E9E6A3-0E35-4757-96E6-1FE8ECC5FE95}" dt="2025-01-10T15:02:56.409" v="157" actId="11530"/>
          <ac:picMkLst>
            <pc:docMk/>
            <pc:sldMk cId="4050991996" sldId="309"/>
            <ac:picMk id="6" creationId="{614FD8A4-4950-49C6-8BA8-B7A6CDF49837}"/>
          </ac:picMkLst>
        </pc:picChg>
      </pc:sldChg>
      <pc:sldChg chg="addSp delSp modSp add mod">
        <pc:chgData name="Roberto" userId="f2c5d9e3-e1cd-491b-8eea-425a4d9cf1c2" providerId="ADAL" clId="{07E9E6A3-0E35-4757-96E6-1FE8ECC5FE95}" dt="2025-01-10T20:58:17.482" v="954" actId="207"/>
        <pc:sldMkLst>
          <pc:docMk/>
          <pc:sldMk cId="1558249462" sldId="310"/>
        </pc:sldMkLst>
        <pc:spChg chg="mod">
          <ac:chgData name="Roberto" userId="f2c5d9e3-e1cd-491b-8eea-425a4d9cf1c2" providerId="ADAL" clId="{07E9E6A3-0E35-4757-96E6-1FE8ECC5FE95}" dt="2025-01-10T15:21:42.606" v="259" actId="20577"/>
          <ac:spMkLst>
            <pc:docMk/>
            <pc:sldMk cId="1558249462" sldId="310"/>
            <ac:spMk id="2" creationId="{CF701C64-4C2D-4621-9011-406FF388FA54}"/>
          </ac:spMkLst>
        </pc:spChg>
        <pc:spChg chg="mod">
          <ac:chgData name="Roberto" userId="f2c5d9e3-e1cd-491b-8eea-425a4d9cf1c2" providerId="ADAL" clId="{07E9E6A3-0E35-4757-96E6-1FE8ECC5FE95}" dt="2025-01-10T20:58:17.482" v="954" actId="207"/>
          <ac:spMkLst>
            <pc:docMk/>
            <pc:sldMk cId="1558249462" sldId="310"/>
            <ac:spMk id="4" creationId="{B69A371C-C5AA-4F9C-B592-2479C888BC83}"/>
          </ac:spMkLst>
        </pc:spChg>
        <pc:spChg chg="add mod">
          <ac:chgData name="Roberto" userId="f2c5d9e3-e1cd-491b-8eea-425a4d9cf1c2" providerId="ADAL" clId="{07E9E6A3-0E35-4757-96E6-1FE8ECC5FE95}" dt="2025-01-10T20:55:16.984" v="824" actId="1076"/>
          <ac:spMkLst>
            <pc:docMk/>
            <pc:sldMk cId="1558249462" sldId="310"/>
            <ac:spMk id="7" creationId="{2A9C660E-181B-4E82-A0C9-A9A209F97E77}"/>
          </ac:spMkLst>
        </pc:spChg>
        <pc:spChg chg="add mod">
          <ac:chgData name="Roberto" userId="f2c5d9e3-e1cd-491b-8eea-425a4d9cf1c2" providerId="ADAL" clId="{07E9E6A3-0E35-4757-96E6-1FE8ECC5FE95}" dt="2025-01-10T15:22:55.004" v="267" actId="14100"/>
          <ac:spMkLst>
            <pc:docMk/>
            <pc:sldMk cId="1558249462" sldId="310"/>
            <ac:spMk id="8" creationId="{B5E11F05-BD0D-437C-84E9-4609D4EEFB38}"/>
          </ac:spMkLst>
        </pc:spChg>
        <pc:spChg chg="add mod">
          <ac:chgData name="Roberto" userId="f2c5d9e3-e1cd-491b-8eea-425a4d9cf1c2" providerId="ADAL" clId="{07E9E6A3-0E35-4757-96E6-1FE8ECC5FE95}" dt="2025-01-10T15:32:38.289" v="554" actId="1076"/>
          <ac:spMkLst>
            <pc:docMk/>
            <pc:sldMk cId="1558249462" sldId="310"/>
            <ac:spMk id="11" creationId="{897244C4-6827-4264-A7A2-40F55DB70663}"/>
          </ac:spMkLst>
        </pc:spChg>
        <pc:spChg chg="add mod">
          <ac:chgData name="Roberto" userId="f2c5d9e3-e1cd-491b-8eea-425a4d9cf1c2" providerId="ADAL" clId="{07E9E6A3-0E35-4757-96E6-1FE8ECC5FE95}" dt="2025-01-10T20:57:15.552" v="947" actId="313"/>
          <ac:spMkLst>
            <pc:docMk/>
            <pc:sldMk cId="1558249462" sldId="310"/>
            <ac:spMk id="12" creationId="{61B478FC-A744-4EE7-877B-4A6C982F2AA3}"/>
          </ac:spMkLst>
        </pc:spChg>
        <pc:picChg chg="add del mod">
          <ac:chgData name="Roberto" userId="f2c5d9e3-e1cd-491b-8eea-425a4d9cf1c2" providerId="ADAL" clId="{07E9E6A3-0E35-4757-96E6-1FE8ECC5FE95}" dt="2025-01-10T15:31:09.525" v="491" actId="478"/>
          <ac:picMkLst>
            <pc:docMk/>
            <pc:sldMk cId="1558249462" sldId="310"/>
            <ac:picMk id="5" creationId="{1C755E09-0EAD-4664-BC84-6DE8F950FFF1}"/>
          </ac:picMkLst>
        </pc:picChg>
        <pc:picChg chg="del">
          <ac:chgData name="Roberto" userId="f2c5d9e3-e1cd-491b-8eea-425a4d9cf1c2" providerId="ADAL" clId="{07E9E6A3-0E35-4757-96E6-1FE8ECC5FE95}" dt="2025-01-10T15:21:10.517" v="173" actId="478"/>
          <ac:picMkLst>
            <pc:docMk/>
            <pc:sldMk cId="1558249462" sldId="310"/>
            <ac:picMk id="6" creationId="{614FD8A4-4950-49C6-8BA8-B7A6CDF49837}"/>
          </ac:picMkLst>
        </pc:picChg>
        <pc:picChg chg="add mod">
          <ac:chgData name="Roberto" userId="f2c5d9e3-e1cd-491b-8eea-425a4d9cf1c2" providerId="ADAL" clId="{07E9E6A3-0E35-4757-96E6-1FE8ECC5FE95}" dt="2025-01-10T15:31:24.601" v="494" actId="11530"/>
          <ac:picMkLst>
            <pc:docMk/>
            <pc:sldMk cId="1558249462" sldId="310"/>
            <ac:picMk id="10" creationId="{51620363-7F6F-4136-A423-43D1996C9317}"/>
          </ac:picMkLst>
        </pc:picChg>
      </pc:sldChg>
      <pc:sldChg chg="delSp modSp add mod ord">
        <pc:chgData name="Roberto" userId="f2c5d9e3-e1cd-491b-8eea-425a4d9cf1c2" providerId="ADAL" clId="{07E9E6A3-0E35-4757-96E6-1FE8ECC5FE95}" dt="2025-01-10T15:35:34.078" v="622"/>
        <pc:sldMkLst>
          <pc:docMk/>
          <pc:sldMk cId="2497217913" sldId="311"/>
        </pc:sldMkLst>
        <pc:spChg chg="mod">
          <ac:chgData name="Roberto" userId="f2c5d9e3-e1cd-491b-8eea-425a4d9cf1c2" providerId="ADAL" clId="{07E9E6A3-0E35-4757-96E6-1FE8ECC5FE95}" dt="2025-01-10T15:34:54.792" v="604" actId="20577"/>
          <ac:spMkLst>
            <pc:docMk/>
            <pc:sldMk cId="2497217913" sldId="311"/>
            <ac:spMk id="2" creationId="{CF701C64-4C2D-4621-9011-406FF388FA54}"/>
          </ac:spMkLst>
        </pc:spChg>
        <pc:spChg chg="mod">
          <ac:chgData name="Roberto" userId="f2c5d9e3-e1cd-491b-8eea-425a4d9cf1c2" providerId="ADAL" clId="{07E9E6A3-0E35-4757-96E6-1FE8ECC5FE95}" dt="2025-01-10T15:35:00.635" v="606" actId="20577"/>
          <ac:spMkLst>
            <pc:docMk/>
            <pc:sldMk cId="2497217913" sldId="311"/>
            <ac:spMk id="4" creationId="{B69A371C-C5AA-4F9C-B592-2479C888BC83}"/>
          </ac:spMkLst>
        </pc:spChg>
        <pc:spChg chg="del mod">
          <ac:chgData name="Roberto" userId="f2c5d9e3-e1cd-491b-8eea-425a4d9cf1c2" providerId="ADAL" clId="{07E9E6A3-0E35-4757-96E6-1FE8ECC5FE95}" dt="2025-01-10T15:33:10.671" v="558" actId="478"/>
          <ac:spMkLst>
            <pc:docMk/>
            <pc:sldMk cId="2497217913" sldId="311"/>
            <ac:spMk id="7" creationId="{2A9C660E-181B-4E82-A0C9-A9A209F97E77}"/>
          </ac:spMkLst>
        </pc:spChg>
        <pc:spChg chg="del">
          <ac:chgData name="Roberto" userId="f2c5d9e3-e1cd-491b-8eea-425a4d9cf1c2" providerId="ADAL" clId="{07E9E6A3-0E35-4757-96E6-1FE8ECC5FE95}" dt="2025-01-10T15:33:43.549" v="563" actId="478"/>
          <ac:spMkLst>
            <pc:docMk/>
            <pc:sldMk cId="2497217913" sldId="311"/>
            <ac:spMk id="8" creationId="{B5E11F05-BD0D-437C-84E9-4609D4EEFB38}"/>
          </ac:spMkLst>
        </pc:spChg>
        <pc:spChg chg="mod">
          <ac:chgData name="Roberto" userId="f2c5d9e3-e1cd-491b-8eea-425a4d9cf1c2" providerId="ADAL" clId="{07E9E6A3-0E35-4757-96E6-1FE8ECC5FE95}" dt="2025-01-10T15:35:18.514" v="619" actId="1076"/>
          <ac:spMkLst>
            <pc:docMk/>
            <pc:sldMk cId="2497217913" sldId="311"/>
            <ac:spMk id="11" creationId="{897244C4-6827-4264-A7A2-40F55DB70663}"/>
          </ac:spMkLst>
        </pc:spChg>
      </pc:sldChg>
      <pc:sldChg chg="addSp delSp modSp add mod">
        <pc:chgData name="Roberto" userId="f2c5d9e3-e1cd-491b-8eea-425a4d9cf1c2" providerId="ADAL" clId="{07E9E6A3-0E35-4757-96E6-1FE8ECC5FE95}" dt="2025-01-10T21:29:16.529" v="1101" actId="22"/>
        <pc:sldMkLst>
          <pc:docMk/>
          <pc:sldMk cId="4014037536" sldId="312"/>
        </pc:sldMkLst>
        <pc:spChg chg="mod">
          <ac:chgData name="Roberto" userId="f2c5d9e3-e1cd-491b-8eea-425a4d9cf1c2" providerId="ADAL" clId="{07E9E6A3-0E35-4757-96E6-1FE8ECC5FE95}" dt="2025-01-10T20:59:41.139" v="972" actId="20577"/>
          <ac:spMkLst>
            <pc:docMk/>
            <pc:sldMk cId="4014037536" sldId="312"/>
            <ac:spMk id="2" creationId="{CF701C64-4C2D-4621-9011-406FF388FA54}"/>
          </ac:spMkLst>
        </pc:spChg>
        <pc:spChg chg="mod">
          <ac:chgData name="Roberto" userId="f2c5d9e3-e1cd-491b-8eea-425a4d9cf1c2" providerId="ADAL" clId="{07E9E6A3-0E35-4757-96E6-1FE8ECC5FE95}" dt="2025-01-10T21:00:51.250" v="980" actId="207"/>
          <ac:spMkLst>
            <pc:docMk/>
            <pc:sldMk cId="4014037536" sldId="312"/>
            <ac:spMk id="4" creationId="{B69A371C-C5AA-4F9C-B592-2479C888BC83}"/>
          </ac:spMkLst>
        </pc:spChg>
        <pc:spChg chg="del">
          <ac:chgData name="Roberto" userId="f2c5d9e3-e1cd-491b-8eea-425a4d9cf1c2" providerId="ADAL" clId="{07E9E6A3-0E35-4757-96E6-1FE8ECC5FE95}" dt="2025-01-10T20:52:12.750" v="809" actId="478"/>
          <ac:spMkLst>
            <pc:docMk/>
            <pc:sldMk cId="4014037536" sldId="312"/>
            <ac:spMk id="7" creationId="{2A9C660E-181B-4E82-A0C9-A9A209F97E77}"/>
          </ac:spMkLst>
        </pc:spChg>
        <pc:spChg chg="mod">
          <ac:chgData name="Roberto" userId="f2c5d9e3-e1cd-491b-8eea-425a4d9cf1c2" providerId="ADAL" clId="{07E9E6A3-0E35-4757-96E6-1FE8ECC5FE95}" dt="2025-01-10T20:54:00.156" v="818" actId="1076"/>
          <ac:spMkLst>
            <pc:docMk/>
            <pc:sldMk cId="4014037536" sldId="312"/>
            <ac:spMk id="8" creationId="{B5E11F05-BD0D-437C-84E9-4609D4EEFB38}"/>
          </ac:spMkLst>
        </pc:spChg>
        <pc:spChg chg="add mod">
          <ac:chgData name="Roberto" userId="f2c5d9e3-e1cd-491b-8eea-425a4d9cf1c2" providerId="ADAL" clId="{07E9E6A3-0E35-4757-96E6-1FE8ECC5FE95}" dt="2025-01-10T20:54:03.988" v="819" actId="1076"/>
          <ac:spMkLst>
            <pc:docMk/>
            <pc:sldMk cId="4014037536" sldId="312"/>
            <ac:spMk id="9" creationId="{5B4904D3-04AA-4581-A828-1E6C7AC68FB3}"/>
          </ac:spMkLst>
        </pc:spChg>
        <pc:spChg chg="mod">
          <ac:chgData name="Roberto" userId="f2c5d9e3-e1cd-491b-8eea-425a4d9cf1c2" providerId="ADAL" clId="{07E9E6A3-0E35-4757-96E6-1FE8ECC5FE95}" dt="2025-01-10T21:08:44.496" v="1099" actId="207"/>
          <ac:spMkLst>
            <pc:docMk/>
            <pc:sldMk cId="4014037536" sldId="312"/>
            <ac:spMk id="11" creationId="{897244C4-6827-4264-A7A2-40F55DB70663}"/>
          </ac:spMkLst>
        </pc:spChg>
        <pc:spChg chg="add mod">
          <ac:chgData name="Roberto" userId="f2c5d9e3-e1cd-491b-8eea-425a4d9cf1c2" providerId="ADAL" clId="{07E9E6A3-0E35-4757-96E6-1FE8ECC5FE95}" dt="2025-01-10T20:53:54.584" v="817" actId="1076"/>
          <ac:spMkLst>
            <pc:docMk/>
            <pc:sldMk cId="4014037536" sldId="312"/>
            <ac:spMk id="12" creationId="{18E1F2CF-073F-4C1D-BA66-536825104F98}"/>
          </ac:spMkLst>
        </pc:spChg>
        <pc:spChg chg="add mod">
          <ac:chgData name="Roberto" userId="f2c5d9e3-e1cd-491b-8eea-425a4d9cf1c2" providerId="ADAL" clId="{07E9E6A3-0E35-4757-96E6-1FE8ECC5FE95}" dt="2025-01-10T21:00:45.263" v="979" actId="1076"/>
          <ac:spMkLst>
            <pc:docMk/>
            <pc:sldMk cId="4014037536" sldId="312"/>
            <ac:spMk id="13" creationId="{0B716DB2-75D9-4F38-B7CF-F888B4D0506B}"/>
          </ac:spMkLst>
        </pc:spChg>
        <pc:spChg chg="add mod">
          <ac:chgData name="Roberto" userId="f2c5d9e3-e1cd-491b-8eea-425a4d9cf1c2" providerId="ADAL" clId="{07E9E6A3-0E35-4757-96E6-1FE8ECC5FE95}" dt="2025-01-10T21:02:49.541" v="1072" actId="207"/>
          <ac:spMkLst>
            <pc:docMk/>
            <pc:sldMk cId="4014037536" sldId="312"/>
            <ac:spMk id="14" creationId="{B17CE5B5-046D-42EB-AE8C-1E0F9E86CA58}"/>
          </ac:spMkLst>
        </pc:spChg>
        <pc:picChg chg="add mod">
          <ac:chgData name="Roberto" userId="f2c5d9e3-e1cd-491b-8eea-425a4d9cf1c2" providerId="ADAL" clId="{07E9E6A3-0E35-4757-96E6-1FE8ECC5FE95}" dt="2025-01-10T20:51:38.148" v="801" actId="11530"/>
          <ac:picMkLst>
            <pc:docMk/>
            <pc:sldMk cId="4014037536" sldId="312"/>
            <ac:picMk id="5" creationId="{CBAC0F37-C453-4297-A5F0-3BFA7C6B1D2A}"/>
          </ac:picMkLst>
        </pc:picChg>
        <pc:picChg chg="del">
          <ac:chgData name="Roberto" userId="f2c5d9e3-e1cd-491b-8eea-425a4d9cf1c2" providerId="ADAL" clId="{07E9E6A3-0E35-4757-96E6-1FE8ECC5FE95}" dt="2025-01-10T20:51:27.255" v="798" actId="478"/>
          <ac:picMkLst>
            <pc:docMk/>
            <pc:sldMk cId="4014037536" sldId="312"/>
            <ac:picMk id="10" creationId="{51620363-7F6F-4136-A423-43D1996C9317}"/>
          </ac:picMkLst>
        </pc:picChg>
        <pc:picChg chg="add del">
          <ac:chgData name="Roberto" userId="f2c5d9e3-e1cd-491b-8eea-425a4d9cf1c2" providerId="ADAL" clId="{07E9E6A3-0E35-4757-96E6-1FE8ECC5FE95}" dt="2025-01-10T21:29:16.529" v="1101" actId="22"/>
          <ac:picMkLst>
            <pc:docMk/>
            <pc:sldMk cId="4014037536" sldId="312"/>
            <ac:picMk id="15" creationId="{43696BBC-E4D4-40CB-91F0-C52031B58FBA}"/>
          </ac:picMkLst>
        </pc:picChg>
      </pc:sldChg>
      <pc:sldChg chg="addSp modSp new mod ord setBg">
        <pc:chgData name="Roberto" userId="f2c5d9e3-e1cd-491b-8eea-425a4d9cf1c2" providerId="ADAL" clId="{07E9E6A3-0E35-4757-96E6-1FE8ECC5FE95}" dt="2025-01-11T20:12:48.124" v="1175" actId="20577"/>
        <pc:sldMkLst>
          <pc:docMk/>
          <pc:sldMk cId="2904726202" sldId="313"/>
        </pc:sldMkLst>
        <pc:spChg chg="mod">
          <ac:chgData name="Roberto" userId="f2c5d9e3-e1cd-491b-8eea-425a4d9cf1c2" providerId="ADAL" clId="{07E9E6A3-0E35-4757-96E6-1FE8ECC5FE95}" dt="2025-01-11T20:12:48.124" v="1175" actId="20577"/>
          <ac:spMkLst>
            <pc:docMk/>
            <pc:sldMk cId="2904726202" sldId="313"/>
            <ac:spMk id="2" creationId="{97661238-0CF0-443D-9092-B934564079AB}"/>
          </ac:spMkLst>
        </pc:spChg>
        <pc:spChg chg="add">
          <ac:chgData name="Roberto" userId="f2c5d9e3-e1cd-491b-8eea-425a4d9cf1c2" providerId="ADAL" clId="{07E9E6A3-0E35-4757-96E6-1FE8ECC5FE95}" dt="2025-01-10T21:29:24.545" v="1105" actId="26606"/>
          <ac:spMkLst>
            <pc:docMk/>
            <pc:sldMk cId="2904726202" sldId="313"/>
            <ac:spMk id="9" creationId="{A8384FB5-9ADC-4DDC-881B-597D56F5B15D}"/>
          </ac:spMkLst>
        </pc:spChg>
        <pc:spChg chg="add">
          <ac:chgData name="Roberto" userId="f2c5d9e3-e1cd-491b-8eea-425a4d9cf1c2" providerId="ADAL" clId="{07E9E6A3-0E35-4757-96E6-1FE8ECC5FE95}" dt="2025-01-10T21:29:24.545" v="1105" actId="26606"/>
          <ac:spMkLst>
            <pc:docMk/>
            <pc:sldMk cId="2904726202" sldId="313"/>
            <ac:spMk id="11" creationId="{1199E1B1-A8C0-4FE8-A5A8-1CB41D69F857}"/>
          </ac:spMkLst>
        </pc:spChg>
        <pc:spChg chg="add">
          <ac:chgData name="Roberto" userId="f2c5d9e3-e1cd-491b-8eea-425a4d9cf1c2" providerId="ADAL" clId="{07E9E6A3-0E35-4757-96E6-1FE8ECC5FE95}" dt="2025-01-10T21:29:24.545" v="1105" actId="26606"/>
          <ac:spMkLst>
            <pc:docMk/>
            <pc:sldMk cId="2904726202" sldId="313"/>
            <ac:spMk id="13" creationId="{84A8DE83-DE75-4B41-9DB4-A7EC0B0DEC0B}"/>
          </ac:spMkLst>
        </pc:spChg>
        <pc:spChg chg="add">
          <ac:chgData name="Roberto" userId="f2c5d9e3-e1cd-491b-8eea-425a4d9cf1c2" providerId="ADAL" clId="{07E9E6A3-0E35-4757-96E6-1FE8ECC5FE95}" dt="2025-01-10T21:29:24.545" v="1105" actId="26606"/>
          <ac:spMkLst>
            <pc:docMk/>
            <pc:sldMk cId="2904726202" sldId="313"/>
            <ac:spMk id="15" creationId="{A7009A0A-BEF5-4EAC-AF15-E4F9F002E239}"/>
          </ac:spMkLst>
        </pc:spChg>
        <pc:picChg chg="add mod">
          <ac:chgData name="Roberto" userId="f2c5d9e3-e1cd-491b-8eea-425a4d9cf1c2" providerId="ADAL" clId="{07E9E6A3-0E35-4757-96E6-1FE8ECC5FE95}" dt="2025-01-10T21:29:24.545" v="1105" actId="26606"/>
          <ac:picMkLst>
            <pc:docMk/>
            <pc:sldMk cId="2904726202" sldId="313"/>
            <ac:picMk id="4" creationId="{DB253DE7-7373-4784-BD6F-8E2D43C9A1C5}"/>
          </ac:picMkLst>
        </pc:picChg>
      </pc:sldChg>
      <pc:sldChg chg="addSp delSp modSp new mod modClrScheme chgLayout">
        <pc:chgData name="Roberto" userId="f2c5d9e3-e1cd-491b-8eea-425a4d9cf1c2" providerId="ADAL" clId="{07E9E6A3-0E35-4757-96E6-1FE8ECC5FE95}" dt="2025-01-11T19:46:16.575" v="1140" actId="20577"/>
        <pc:sldMkLst>
          <pc:docMk/>
          <pc:sldMk cId="81401379" sldId="314"/>
        </pc:sldMkLst>
        <pc:spChg chg="del mod ord">
          <ac:chgData name="Roberto" userId="f2c5d9e3-e1cd-491b-8eea-425a4d9cf1c2" providerId="ADAL" clId="{07E9E6A3-0E35-4757-96E6-1FE8ECC5FE95}" dt="2025-01-10T21:32:45.152" v="1116" actId="700"/>
          <ac:spMkLst>
            <pc:docMk/>
            <pc:sldMk cId="81401379" sldId="314"/>
            <ac:spMk id="2" creationId="{E721D525-1CDF-4C8A-BF24-9A170DEC3457}"/>
          </ac:spMkLst>
        </pc:spChg>
        <pc:spChg chg="add mod ord">
          <ac:chgData name="Roberto" userId="f2c5d9e3-e1cd-491b-8eea-425a4d9cf1c2" providerId="ADAL" clId="{07E9E6A3-0E35-4757-96E6-1FE8ECC5FE95}" dt="2025-01-11T19:46:16.575" v="1140" actId="20577"/>
          <ac:spMkLst>
            <pc:docMk/>
            <pc:sldMk cId="81401379" sldId="314"/>
            <ac:spMk id="3" creationId="{7113D468-BC4F-415B-A63E-113917C5583D}"/>
          </ac:spMkLst>
        </pc:spChg>
        <pc:spChg chg="add mod ord">
          <ac:chgData name="Roberto" userId="f2c5d9e3-e1cd-491b-8eea-425a4d9cf1c2" providerId="ADAL" clId="{07E9E6A3-0E35-4757-96E6-1FE8ECC5FE95}" dt="2025-01-10T21:34:43.539" v="1118" actId="207"/>
          <ac:spMkLst>
            <pc:docMk/>
            <pc:sldMk cId="81401379" sldId="314"/>
            <ac:spMk id="4" creationId="{586CF791-1AC4-452D-AF23-1DA8AB20C5E8}"/>
          </ac:spMkLst>
        </pc:spChg>
        <pc:spChg chg="add mod">
          <ac:chgData name="Roberto" userId="f2c5d9e3-e1cd-491b-8eea-425a4d9cf1c2" providerId="ADAL" clId="{07E9E6A3-0E35-4757-96E6-1FE8ECC5FE95}" dt="2025-01-10T21:38:49.467" v="1137" actId="207"/>
          <ac:spMkLst>
            <pc:docMk/>
            <pc:sldMk cId="81401379" sldId="314"/>
            <ac:spMk id="5" creationId="{1FE69238-A618-4784-A97C-F925B6EA4D1B}"/>
          </ac:spMkLst>
        </pc:spChg>
        <pc:spChg chg="add del mod">
          <ac:chgData name="Roberto" userId="f2c5d9e3-e1cd-491b-8eea-425a4d9cf1c2" providerId="ADAL" clId="{07E9E6A3-0E35-4757-96E6-1FE8ECC5FE95}" dt="2025-01-10T21:37:51.744" v="1129"/>
          <ac:spMkLst>
            <pc:docMk/>
            <pc:sldMk cId="81401379" sldId="314"/>
            <ac:spMk id="6" creationId="{7E96EAA1-61D5-4A2A-8349-300296425DA4}"/>
          </ac:spMkLst>
        </pc:spChg>
      </pc:sldChg>
      <pc:sldChg chg="modSp add mod">
        <pc:chgData name="Roberto" userId="f2c5d9e3-e1cd-491b-8eea-425a4d9cf1c2" providerId="ADAL" clId="{07E9E6A3-0E35-4757-96E6-1FE8ECC5FE95}" dt="2025-01-11T19:53:43.884" v="1167" actId="1076"/>
        <pc:sldMkLst>
          <pc:docMk/>
          <pc:sldMk cId="1568205085" sldId="315"/>
        </pc:sldMkLst>
        <pc:spChg chg="mod">
          <ac:chgData name="Roberto" userId="f2c5d9e3-e1cd-491b-8eea-425a4d9cf1c2" providerId="ADAL" clId="{07E9E6A3-0E35-4757-96E6-1FE8ECC5FE95}" dt="2025-01-11T19:48:45.850" v="1148"/>
          <ac:spMkLst>
            <pc:docMk/>
            <pc:sldMk cId="1568205085" sldId="315"/>
            <ac:spMk id="3" creationId="{7113D468-BC4F-415B-A63E-113917C5583D}"/>
          </ac:spMkLst>
        </pc:spChg>
        <pc:spChg chg="mod">
          <ac:chgData name="Roberto" userId="f2c5d9e3-e1cd-491b-8eea-425a4d9cf1c2" providerId="ADAL" clId="{07E9E6A3-0E35-4757-96E6-1FE8ECC5FE95}" dt="2025-01-11T19:51:22.815" v="1164" actId="14100"/>
          <ac:spMkLst>
            <pc:docMk/>
            <pc:sldMk cId="1568205085" sldId="315"/>
            <ac:spMk id="4" creationId="{586CF791-1AC4-452D-AF23-1DA8AB20C5E8}"/>
          </ac:spMkLst>
        </pc:spChg>
        <pc:spChg chg="mod">
          <ac:chgData name="Roberto" userId="f2c5d9e3-e1cd-491b-8eea-425a4d9cf1c2" providerId="ADAL" clId="{07E9E6A3-0E35-4757-96E6-1FE8ECC5FE95}" dt="2025-01-11T19:53:43.884" v="1167" actId="1076"/>
          <ac:spMkLst>
            <pc:docMk/>
            <pc:sldMk cId="1568205085" sldId="315"/>
            <ac:spMk id="5" creationId="{1FE69238-A618-4784-A97C-F925B6EA4D1B}"/>
          </ac:spMkLst>
        </pc:spChg>
      </pc:sldChg>
      <pc:sldChg chg="add del">
        <pc:chgData name="Roberto" userId="f2c5d9e3-e1cd-491b-8eea-425a4d9cf1c2" providerId="ADAL" clId="{07E9E6A3-0E35-4757-96E6-1FE8ECC5FE95}" dt="2025-01-10T21:37:21.826" v="1120" actId="47"/>
        <pc:sldMkLst>
          <pc:docMk/>
          <pc:sldMk cId="1692946680" sldId="315"/>
        </pc:sldMkLst>
      </pc:sldChg>
      <pc:sldChg chg="addSp delSp modSp add mod ord">
        <pc:chgData name="Roberto" userId="f2c5d9e3-e1cd-491b-8eea-425a4d9cf1c2" providerId="ADAL" clId="{07E9E6A3-0E35-4757-96E6-1FE8ECC5FE95}" dt="2025-01-11T20:44:37.146" v="1466" actId="207"/>
        <pc:sldMkLst>
          <pc:docMk/>
          <pc:sldMk cId="4202305131" sldId="316"/>
        </pc:sldMkLst>
        <pc:spChg chg="mod">
          <ac:chgData name="Roberto" userId="f2c5d9e3-e1cd-491b-8eea-425a4d9cf1c2" providerId="ADAL" clId="{07E9E6A3-0E35-4757-96E6-1FE8ECC5FE95}" dt="2025-01-11T20:35:41.868" v="1251" actId="20577"/>
          <ac:spMkLst>
            <pc:docMk/>
            <pc:sldMk cId="4202305131" sldId="316"/>
            <ac:spMk id="2" creationId="{CF701C64-4C2D-4621-9011-406FF388FA54}"/>
          </ac:spMkLst>
        </pc:spChg>
        <pc:spChg chg="mod">
          <ac:chgData name="Roberto" userId="f2c5d9e3-e1cd-491b-8eea-425a4d9cf1c2" providerId="ADAL" clId="{07E9E6A3-0E35-4757-96E6-1FE8ECC5FE95}" dt="2025-01-11T20:44:37.146" v="1466" actId="207"/>
          <ac:spMkLst>
            <pc:docMk/>
            <pc:sldMk cId="4202305131" sldId="316"/>
            <ac:spMk id="4" creationId="{B69A371C-C5AA-4F9C-B592-2479C888BC83}"/>
          </ac:spMkLst>
        </pc:spChg>
        <pc:spChg chg="mod">
          <ac:chgData name="Roberto" userId="f2c5d9e3-e1cd-491b-8eea-425a4d9cf1c2" providerId="ADAL" clId="{07E9E6A3-0E35-4757-96E6-1FE8ECC5FE95}" dt="2025-01-11T20:35:59.409" v="1254" actId="14100"/>
          <ac:spMkLst>
            <pc:docMk/>
            <pc:sldMk cId="4202305131" sldId="316"/>
            <ac:spMk id="8" creationId="{B5E11F05-BD0D-437C-84E9-4609D4EEFB38}"/>
          </ac:spMkLst>
        </pc:spChg>
        <pc:spChg chg="del">
          <ac:chgData name="Roberto" userId="f2c5d9e3-e1cd-491b-8eea-425a4d9cf1c2" providerId="ADAL" clId="{07E9E6A3-0E35-4757-96E6-1FE8ECC5FE95}" dt="2025-01-11T20:36:06.970" v="1256" actId="478"/>
          <ac:spMkLst>
            <pc:docMk/>
            <pc:sldMk cId="4202305131" sldId="316"/>
            <ac:spMk id="9" creationId="{5B4904D3-04AA-4581-A828-1E6C7AC68FB3}"/>
          </ac:spMkLst>
        </pc:spChg>
        <pc:spChg chg="mod">
          <ac:chgData name="Roberto" userId="f2c5d9e3-e1cd-491b-8eea-425a4d9cf1c2" providerId="ADAL" clId="{07E9E6A3-0E35-4757-96E6-1FE8ECC5FE95}" dt="2025-01-11T20:38:47.375" v="1346" actId="113"/>
          <ac:spMkLst>
            <pc:docMk/>
            <pc:sldMk cId="4202305131" sldId="316"/>
            <ac:spMk id="11" creationId="{897244C4-6827-4264-A7A2-40F55DB70663}"/>
          </ac:spMkLst>
        </pc:spChg>
        <pc:spChg chg="del">
          <ac:chgData name="Roberto" userId="f2c5d9e3-e1cd-491b-8eea-425a4d9cf1c2" providerId="ADAL" clId="{07E9E6A3-0E35-4757-96E6-1FE8ECC5FE95}" dt="2025-01-11T20:32:30.306" v="1183" actId="478"/>
          <ac:spMkLst>
            <pc:docMk/>
            <pc:sldMk cId="4202305131" sldId="316"/>
            <ac:spMk id="12" creationId="{18E1F2CF-073F-4C1D-BA66-536825104F98}"/>
          </ac:spMkLst>
        </pc:spChg>
        <pc:spChg chg="del">
          <ac:chgData name="Roberto" userId="f2c5d9e3-e1cd-491b-8eea-425a4d9cf1c2" providerId="ADAL" clId="{07E9E6A3-0E35-4757-96E6-1FE8ECC5FE95}" dt="2025-01-11T20:32:33.984" v="1184" actId="478"/>
          <ac:spMkLst>
            <pc:docMk/>
            <pc:sldMk cId="4202305131" sldId="316"/>
            <ac:spMk id="13" creationId="{0B716DB2-75D9-4F38-B7CF-F888B4D0506B}"/>
          </ac:spMkLst>
        </pc:spChg>
        <pc:spChg chg="del">
          <ac:chgData name="Roberto" userId="f2c5d9e3-e1cd-491b-8eea-425a4d9cf1c2" providerId="ADAL" clId="{07E9E6A3-0E35-4757-96E6-1FE8ECC5FE95}" dt="2025-01-11T20:36:03.812" v="1255" actId="478"/>
          <ac:spMkLst>
            <pc:docMk/>
            <pc:sldMk cId="4202305131" sldId="316"/>
            <ac:spMk id="14" creationId="{B17CE5B5-046D-42EB-AE8C-1E0F9E86CA58}"/>
          </ac:spMkLst>
        </pc:spChg>
        <pc:picChg chg="del">
          <ac:chgData name="Roberto" userId="f2c5d9e3-e1cd-491b-8eea-425a4d9cf1c2" providerId="ADAL" clId="{07E9E6A3-0E35-4757-96E6-1FE8ECC5FE95}" dt="2025-01-11T20:32:12.270" v="1179" actId="478"/>
          <ac:picMkLst>
            <pc:docMk/>
            <pc:sldMk cId="4202305131" sldId="316"/>
            <ac:picMk id="5" creationId="{CBAC0F37-C453-4297-A5F0-3BFA7C6B1D2A}"/>
          </ac:picMkLst>
        </pc:picChg>
        <pc:picChg chg="add mod">
          <ac:chgData name="Roberto" userId="f2c5d9e3-e1cd-491b-8eea-425a4d9cf1c2" providerId="ADAL" clId="{07E9E6A3-0E35-4757-96E6-1FE8ECC5FE95}" dt="2025-01-11T20:32:24.836" v="1182" actId="11530"/>
          <ac:picMkLst>
            <pc:docMk/>
            <pc:sldMk cId="4202305131" sldId="316"/>
            <ac:picMk id="6" creationId="{0ECA5942-0521-4316-9276-D717E531373D}"/>
          </ac:picMkLst>
        </pc:picChg>
      </pc:sldChg>
      <pc:sldChg chg="addSp delSp modSp add mod">
        <pc:chgData name="Roberto" userId="f2c5d9e3-e1cd-491b-8eea-425a4d9cf1c2" providerId="ADAL" clId="{07E9E6A3-0E35-4757-96E6-1FE8ECC5FE95}" dt="2025-01-11T20:55:52.090" v="1678" actId="11530"/>
        <pc:sldMkLst>
          <pc:docMk/>
          <pc:sldMk cId="1821440645" sldId="317"/>
        </pc:sldMkLst>
        <pc:spChg chg="mod">
          <ac:chgData name="Roberto" userId="f2c5d9e3-e1cd-491b-8eea-425a4d9cf1c2" providerId="ADAL" clId="{07E9E6A3-0E35-4757-96E6-1FE8ECC5FE95}" dt="2025-01-11T20:54:30.117" v="1659" actId="207"/>
          <ac:spMkLst>
            <pc:docMk/>
            <pc:sldMk cId="1821440645" sldId="317"/>
            <ac:spMk id="4" creationId="{B69A371C-C5AA-4F9C-B592-2479C888BC83}"/>
          </ac:spMkLst>
        </pc:spChg>
        <pc:spChg chg="add mod">
          <ac:chgData name="Roberto" userId="f2c5d9e3-e1cd-491b-8eea-425a4d9cf1c2" providerId="ADAL" clId="{07E9E6A3-0E35-4757-96E6-1FE8ECC5FE95}" dt="2025-01-11T20:46:22.732" v="1564" actId="207"/>
          <ac:spMkLst>
            <pc:docMk/>
            <pc:sldMk cId="1821440645" sldId="317"/>
            <ac:spMk id="7" creationId="{0ED8CFF5-73A4-4E1F-9027-9C79BA3B7F23}"/>
          </ac:spMkLst>
        </pc:spChg>
        <pc:spChg chg="mod">
          <ac:chgData name="Roberto" userId="f2c5d9e3-e1cd-491b-8eea-425a4d9cf1c2" providerId="ADAL" clId="{07E9E6A3-0E35-4757-96E6-1FE8ECC5FE95}" dt="2025-01-11T20:43:51.560" v="1458" actId="14100"/>
          <ac:spMkLst>
            <pc:docMk/>
            <pc:sldMk cId="1821440645" sldId="317"/>
            <ac:spMk id="8" creationId="{B5E11F05-BD0D-437C-84E9-4609D4EEFB38}"/>
          </ac:spMkLst>
        </pc:spChg>
        <pc:spChg chg="add mod">
          <ac:chgData name="Roberto" userId="f2c5d9e3-e1cd-491b-8eea-425a4d9cf1c2" providerId="ADAL" clId="{07E9E6A3-0E35-4757-96E6-1FE8ECC5FE95}" dt="2025-01-11T20:48:21.546" v="1643" actId="20577"/>
          <ac:spMkLst>
            <pc:docMk/>
            <pc:sldMk cId="1821440645" sldId="317"/>
            <ac:spMk id="9" creationId="{FA34F21C-EEF4-40CB-8D8C-74BCF40BBB4F}"/>
          </ac:spMkLst>
        </pc:spChg>
        <pc:spChg chg="add mod">
          <ac:chgData name="Roberto" userId="f2c5d9e3-e1cd-491b-8eea-425a4d9cf1c2" providerId="ADAL" clId="{07E9E6A3-0E35-4757-96E6-1FE8ECC5FE95}" dt="2025-01-11T20:54:56.638" v="1674" actId="6549"/>
          <ac:spMkLst>
            <pc:docMk/>
            <pc:sldMk cId="1821440645" sldId="317"/>
            <ac:spMk id="10" creationId="{50AE523C-BAB2-4FFC-933C-60DC947DA78B}"/>
          </ac:spMkLst>
        </pc:spChg>
        <pc:spChg chg="mod">
          <ac:chgData name="Roberto" userId="f2c5d9e3-e1cd-491b-8eea-425a4d9cf1c2" providerId="ADAL" clId="{07E9E6A3-0E35-4757-96E6-1FE8ECC5FE95}" dt="2025-01-11T20:46:26.280" v="1565" actId="207"/>
          <ac:spMkLst>
            <pc:docMk/>
            <pc:sldMk cId="1821440645" sldId="317"/>
            <ac:spMk id="11" creationId="{897244C4-6827-4264-A7A2-40F55DB70663}"/>
          </ac:spMkLst>
        </pc:spChg>
        <pc:picChg chg="add mod">
          <ac:chgData name="Roberto" userId="f2c5d9e3-e1cd-491b-8eea-425a4d9cf1c2" providerId="ADAL" clId="{07E9E6A3-0E35-4757-96E6-1FE8ECC5FE95}" dt="2025-01-11T20:55:52.090" v="1678" actId="11530"/>
          <ac:picMkLst>
            <pc:docMk/>
            <pc:sldMk cId="1821440645" sldId="317"/>
            <ac:picMk id="5" creationId="{B0CB4E1D-27CA-4488-9FDC-06989E0A90A8}"/>
          </ac:picMkLst>
        </pc:picChg>
        <pc:picChg chg="del">
          <ac:chgData name="Roberto" userId="f2c5d9e3-e1cd-491b-8eea-425a4d9cf1c2" providerId="ADAL" clId="{07E9E6A3-0E35-4757-96E6-1FE8ECC5FE95}" dt="2025-01-11T20:55:01.556" v="1675" actId="478"/>
          <ac:picMkLst>
            <pc:docMk/>
            <pc:sldMk cId="1821440645" sldId="317"/>
            <ac:picMk id="6" creationId="{0ECA5942-0521-4316-9276-D717E531373D}"/>
          </ac:picMkLst>
        </pc:picChg>
      </pc:sldChg>
    </pc:docChg>
  </pc:docChgLst>
  <pc:docChgLst>
    <pc:chgData name="Roberto" userId="f2c5d9e3-e1cd-491b-8eea-425a4d9cf1c2" providerId="ADAL" clId="{C4AB35AE-3687-480C-8737-709BD8769EDA}"/>
    <pc:docChg chg="undo custSel addSld delSld modSld sldOrd">
      <pc:chgData name="Roberto" userId="f2c5d9e3-e1cd-491b-8eea-425a4d9cf1c2" providerId="ADAL" clId="{C4AB35AE-3687-480C-8737-709BD8769EDA}" dt="2025-01-09T21:17:56.028" v="247" actId="790"/>
      <pc:docMkLst>
        <pc:docMk/>
      </pc:docMkLst>
      <pc:sldChg chg="modSp mod">
        <pc:chgData name="Roberto" userId="f2c5d9e3-e1cd-491b-8eea-425a4d9cf1c2" providerId="ADAL" clId="{C4AB35AE-3687-480C-8737-709BD8769EDA}" dt="2025-01-09T21:11:06.008" v="11" actId="6549"/>
        <pc:sldMkLst>
          <pc:docMk/>
          <pc:sldMk cId="2810335309" sldId="269"/>
        </pc:sldMkLst>
        <pc:spChg chg="mod">
          <ac:chgData name="Roberto" userId="f2c5d9e3-e1cd-491b-8eea-425a4d9cf1c2" providerId="ADAL" clId="{C4AB35AE-3687-480C-8737-709BD8769EDA}" dt="2025-01-09T21:11:01.892" v="10" actId="20577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C4AB35AE-3687-480C-8737-709BD8769EDA}" dt="2025-01-09T21:11:06.008" v="11" actId="6549"/>
          <ac:spMkLst>
            <pc:docMk/>
            <pc:sldMk cId="2810335309" sldId="269"/>
            <ac:spMk id="3" creationId="{F125DC42-9387-494C-806E-173A08A96FDB}"/>
          </ac:spMkLst>
        </pc:spChg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2397959521" sldId="274"/>
        </pc:sldMkLst>
      </pc:sldChg>
      <pc:sldChg chg="modSp mod">
        <pc:chgData name="Roberto" userId="f2c5d9e3-e1cd-491b-8eea-425a4d9cf1c2" providerId="ADAL" clId="{C4AB35AE-3687-480C-8737-709BD8769EDA}" dt="2025-01-09T21:11:14.778" v="22" actId="20577"/>
        <pc:sldMkLst>
          <pc:docMk/>
          <pc:sldMk cId="316382892" sldId="279"/>
        </pc:sldMkLst>
        <pc:spChg chg="mod">
          <ac:chgData name="Roberto" userId="f2c5d9e3-e1cd-491b-8eea-425a4d9cf1c2" providerId="ADAL" clId="{C4AB35AE-3687-480C-8737-709BD8769EDA}" dt="2025-01-09T21:11:14.778" v="22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2150312610" sldId="292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2077155805" sldId="293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4184090096" sldId="294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3790829563" sldId="295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73697276" sldId="296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475727989" sldId="297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1768000696" sldId="298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4066048199" sldId="299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1238852768" sldId="300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20292232" sldId="302"/>
        </pc:sldMkLst>
      </pc:sldChg>
      <pc:sldChg chg="addSp delSp modSp mod setBg delAnim chgLayout">
        <pc:chgData name="Roberto" userId="f2c5d9e3-e1cd-491b-8eea-425a4d9cf1c2" providerId="ADAL" clId="{C4AB35AE-3687-480C-8737-709BD8769EDA}" dt="2025-01-09T21:13:18.349" v="150" actId="790"/>
        <pc:sldMkLst>
          <pc:docMk/>
          <pc:sldMk cId="1564790709" sldId="303"/>
        </pc:sldMkLst>
        <pc:spChg chg="mod or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2" creationId="{4C9899B7-DD7E-4ADC-9274-3973C45BB44D}"/>
          </ac:spMkLst>
        </pc:spChg>
        <pc:spChg chg="add del mod ord">
          <ac:chgData name="Roberto" userId="f2c5d9e3-e1cd-491b-8eea-425a4d9cf1c2" providerId="ADAL" clId="{C4AB35AE-3687-480C-8737-709BD8769EDA}" dt="2025-01-09T21:13:18.349" v="150" actId="790"/>
          <ac:spMkLst>
            <pc:docMk/>
            <pc:sldMk cId="1564790709" sldId="303"/>
            <ac:spMk id="6" creationId="{4970C528-F969-4998-AED3-F7E7F6727770}"/>
          </ac:spMkLst>
        </pc:spChg>
        <pc:spChg chg="add del">
          <ac:chgData name="Roberto" userId="f2c5d9e3-e1cd-491b-8eea-425a4d9cf1c2" providerId="ADAL" clId="{C4AB35AE-3687-480C-8737-709BD8769EDA}" dt="2025-01-09T21:12:09.583" v="42" actId="26606"/>
          <ac:spMkLst>
            <pc:docMk/>
            <pc:sldMk cId="1564790709" sldId="303"/>
            <ac:spMk id="8" creationId="{D12DDE76-C203-4047-9998-63900085B5E8}"/>
          </ac:spMkLst>
        </pc:spChg>
        <pc:spChg chg="ad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12" creationId="{A8384FB5-9ADC-4DDC-881B-597D56F5B15D}"/>
          </ac:spMkLst>
        </pc:spChg>
        <pc:spChg chg="ad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13" creationId="{91E5A9A7-95C6-4F4F-B00E-C82E07FE62EF}"/>
          </ac:spMkLst>
        </pc:spChg>
        <pc:spChg chg="ad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15" creationId="{D07DD2DE-F619-49DD-B5E7-03A290FF4ED1}"/>
          </ac:spMkLst>
        </pc:spChg>
        <pc:spChg chg="ad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17" creationId="{85149191-5F60-4A28-AAFF-039F96B0F3EC}"/>
          </ac:spMkLst>
        </pc:spChg>
        <pc:spChg chg="ad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19" creationId="{F8260ED5-17F7-4158-B241-D51DD4CF1B7E}"/>
          </ac:spMkLst>
        </pc:spChg>
        <pc:picChg chg="del">
          <ac:chgData name="Roberto" userId="f2c5d9e3-e1cd-491b-8eea-425a4d9cf1c2" providerId="ADAL" clId="{C4AB35AE-3687-480C-8737-709BD8769EDA}" dt="2025-01-09T21:11:24.872" v="34" actId="478"/>
          <ac:picMkLst>
            <pc:docMk/>
            <pc:sldMk cId="1564790709" sldId="303"/>
            <ac:picMk id="3" creationId="{BA1CAAA3-83FD-40D8-BC48-8A8DD6DEB8F8}"/>
          </ac:picMkLst>
        </pc:picChg>
        <pc:picChg chg="add mod">
          <ac:chgData name="Roberto" userId="f2c5d9e3-e1cd-491b-8eea-425a4d9cf1c2" providerId="ADAL" clId="{C4AB35AE-3687-480C-8737-709BD8769EDA}" dt="2025-01-09T21:12:43.202" v="137" actId="26606"/>
          <ac:picMkLst>
            <pc:docMk/>
            <pc:sldMk cId="1564790709" sldId="303"/>
            <ac:picMk id="5" creationId="{CA79D1A6-7FEF-42FF-B979-89366BB9F005}"/>
          </ac:picMkLst>
        </pc:picChg>
      </pc:sldChg>
      <pc:sldChg chg="add ord">
        <pc:chgData name="Roberto" userId="f2c5d9e3-e1cd-491b-8eea-425a4d9cf1c2" providerId="ADAL" clId="{C4AB35AE-3687-480C-8737-709BD8769EDA}" dt="2025-01-09T21:12:57.981" v="141"/>
        <pc:sldMkLst>
          <pc:docMk/>
          <pc:sldMk cId="602430882" sldId="304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979142150" sldId="304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258290029" sldId="305"/>
        </pc:sldMkLst>
      </pc:sldChg>
      <pc:sldChg chg="addSp delSp modSp add mod ord addAnim delDesignElem chgLayout">
        <pc:chgData name="Roberto" userId="f2c5d9e3-e1cd-491b-8eea-425a4d9cf1c2" providerId="ADAL" clId="{C4AB35AE-3687-480C-8737-709BD8769EDA}" dt="2025-01-09T21:16:36.075" v="218"/>
        <pc:sldMkLst>
          <pc:docMk/>
          <pc:sldMk cId="2130885863" sldId="305"/>
        </pc:sldMkLst>
        <pc:spChg chg="mod or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2" creationId="{4C9899B7-DD7E-4ADC-9274-3973C45BB44D}"/>
          </ac:spMkLst>
        </pc:spChg>
        <pc:spChg chg="add del mod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3" creationId="{DDC06F80-3B55-4115-A205-16B3399B698D}"/>
          </ac:spMkLst>
        </pc:spChg>
        <pc:spChg chg="add del mod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4" creationId="{BAAF6221-536D-4859-ADDD-3CC97B54B5F8}"/>
          </ac:spMkLst>
        </pc:spChg>
        <pc:spChg chg="mod ord">
          <ac:chgData name="Roberto" userId="f2c5d9e3-e1cd-491b-8eea-425a4d9cf1c2" providerId="ADAL" clId="{C4AB35AE-3687-480C-8737-709BD8769EDA}" dt="2025-01-09T21:15:54.754" v="211" actId="20577"/>
          <ac:spMkLst>
            <pc:docMk/>
            <pc:sldMk cId="2130885863" sldId="305"/>
            <ac:spMk id="6" creationId="{4970C528-F969-4998-AED3-F7E7F6727770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8" creationId="{C4285719-470E-454C-AF62-8323075F1F5B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9" creationId="{CD9FE4EF-C4D8-49A0-B2FF-81D8DB7D8A24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10" creationId="{4300840D-0A0B-4512-BACA-B439D5B9C57C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11" creationId="{09588DA8-065E-4F6F-8EFD-43104AB2E0CF}"/>
          </ac:spMkLst>
        </pc:spChg>
        <pc:spChg chg="del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12" creationId="{A8384FB5-9ADC-4DDC-881B-597D56F5B15D}"/>
          </ac:spMkLst>
        </pc:spChg>
        <pc:spChg chg="del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13" creationId="{91E5A9A7-95C6-4F4F-B00E-C82E07FE62EF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14" creationId="{D2B78728-A580-49A7-84F9-6EF6F583ADE0}"/>
          </ac:spMkLst>
        </pc:spChg>
        <pc:spChg chg="del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15" creationId="{D07DD2DE-F619-49DD-B5E7-03A290FF4ED1}"/>
          </ac:spMkLst>
        </pc:spChg>
        <pc:spChg chg="del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17" creationId="{85149191-5F60-4A28-AAFF-039F96B0F3EC}"/>
          </ac:spMkLst>
        </pc:spChg>
        <pc:spChg chg="del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19" creationId="{F8260ED5-17F7-4158-B241-D51DD4CF1B7E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21" creationId="{38FAA1A1-D861-433F-88FA-1E9D6FD31D11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23" creationId="{8D71EDA1-87BF-4D5D-AB79-F346FD19278A}"/>
          </ac:spMkLst>
        </pc:spChg>
        <pc:picChg chg="del">
          <ac:chgData name="Roberto" userId="f2c5d9e3-e1cd-491b-8eea-425a4d9cf1c2" providerId="ADAL" clId="{C4AB35AE-3687-480C-8737-709BD8769EDA}" dt="2025-01-09T21:13:28.760" v="152" actId="478"/>
          <ac:picMkLst>
            <pc:docMk/>
            <pc:sldMk cId="2130885863" sldId="305"/>
            <ac:picMk id="5" creationId="{CA79D1A6-7FEF-42FF-B979-89366BB9F005}"/>
          </ac:picMkLst>
        </pc:picChg>
      </pc:sldChg>
      <pc:sldChg chg="new del">
        <pc:chgData name="Roberto" userId="f2c5d9e3-e1cd-491b-8eea-425a4d9cf1c2" providerId="ADAL" clId="{C4AB35AE-3687-480C-8737-709BD8769EDA}" dt="2025-01-09T21:11:57.227" v="39" actId="680"/>
        <pc:sldMkLst>
          <pc:docMk/>
          <pc:sldMk cId="1353900693" sldId="306"/>
        </pc:sldMkLst>
      </pc:sldChg>
      <pc:sldChg chg="addSp delSp modSp add mod">
        <pc:chgData name="Roberto" userId="f2c5d9e3-e1cd-491b-8eea-425a4d9cf1c2" providerId="ADAL" clId="{C4AB35AE-3687-480C-8737-709BD8769EDA}" dt="2025-01-09T21:17:56.028" v="247" actId="790"/>
        <pc:sldMkLst>
          <pc:docMk/>
          <pc:sldMk cId="2767706838" sldId="306"/>
        </pc:sldMkLst>
        <pc:spChg chg="mod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2" creationId="{4C9899B7-DD7E-4ADC-9274-3973C45BB44D}"/>
          </ac:spMkLst>
        </pc:spChg>
        <pc:spChg chg="mod">
          <ac:chgData name="Roberto" userId="f2c5d9e3-e1cd-491b-8eea-425a4d9cf1c2" providerId="ADAL" clId="{C4AB35AE-3687-480C-8737-709BD8769EDA}" dt="2025-01-09T21:17:56.028" v="247" actId="790"/>
          <ac:spMkLst>
            <pc:docMk/>
            <pc:sldMk cId="2767706838" sldId="306"/>
            <ac:spMk id="6" creationId="{4970C528-F969-4998-AED3-F7E7F6727770}"/>
          </ac:spMkLst>
        </pc:spChg>
        <pc:spChg chg="del">
          <ac:chgData name="Roberto" userId="f2c5d9e3-e1cd-491b-8eea-425a4d9cf1c2" providerId="ADAL" clId="{C4AB35AE-3687-480C-8737-709BD8769EDA}" dt="2025-01-09T21:16:26.034" v="215" actId="26606"/>
          <ac:spMkLst>
            <pc:docMk/>
            <pc:sldMk cId="2767706838" sldId="306"/>
            <ac:spMk id="12" creationId="{A8384FB5-9ADC-4DDC-881B-597D56F5B15D}"/>
          </ac:spMkLst>
        </pc:spChg>
        <pc:spChg chg="del">
          <ac:chgData name="Roberto" userId="f2c5d9e3-e1cd-491b-8eea-425a4d9cf1c2" providerId="ADAL" clId="{C4AB35AE-3687-480C-8737-709BD8769EDA}" dt="2025-01-09T21:16:26.034" v="215" actId="26606"/>
          <ac:spMkLst>
            <pc:docMk/>
            <pc:sldMk cId="2767706838" sldId="306"/>
            <ac:spMk id="13" creationId="{91E5A9A7-95C6-4F4F-B00E-C82E07FE62EF}"/>
          </ac:spMkLst>
        </pc:spChg>
        <pc:spChg chg="del">
          <ac:chgData name="Roberto" userId="f2c5d9e3-e1cd-491b-8eea-425a4d9cf1c2" providerId="ADAL" clId="{C4AB35AE-3687-480C-8737-709BD8769EDA}" dt="2025-01-09T21:16:26.034" v="215" actId="26606"/>
          <ac:spMkLst>
            <pc:docMk/>
            <pc:sldMk cId="2767706838" sldId="306"/>
            <ac:spMk id="15" creationId="{D07DD2DE-F619-49DD-B5E7-03A290FF4ED1}"/>
          </ac:spMkLst>
        </pc:spChg>
        <pc:spChg chg="del">
          <ac:chgData name="Roberto" userId="f2c5d9e3-e1cd-491b-8eea-425a4d9cf1c2" providerId="ADAL" clId="{C4AB35AE-3687-480C-8737-709BD8769EDA}" dt="2025-01-09T21:16:26.034" v="215" actId="26606"/>
          <ac:spMkLst>
            <pc:docMk/>
            <pc:sldMk cId="2767706838" sldId="306"/>
            <ac:spMk id="17" creationId="{85149191-5F60-4A28-AAFF-039F96B0F3EC}"/>
          </ac:spMkLst>
        </pc:spChg>
        <pc:spChg chg="del">
          <ac:chgData name="Roberto" userId="f2c5d9e3-e1cd-491b-8eea-425a4d9cf1c2" providerId="ADAL" clId="{C4AB35AE-3687-480C-8737-709BD8769EDA}" dt="2025-01-09T21:16:26.034" v="215" actId="26606"/>
          <ac:spMkLst>
            <pc:docMk/>
            <pc:sldMk cId="2767706838" sldId="306"/>
            <ac:spMk id="19" creationId="{F8260ED5-17F7-4158-B241-D51DD4CF1B7E}"/>
          </ac:spMkLst>
        </pc:spChg>
        <pc:spChg chg="add del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24" creationId="{A8384FB5-9ADC-4DDC-881B-597D56F5B15D}"/>
          </ac:spMkLst>
        </pc:spChg>
        <pc:spChg chg="add del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26" creationId="{91E5A9A7-95C6-4F4F-B00E-C82E07FE62EF}"/>
          </ac:spMkLst>
        </pc:spChg>
        <pc:spChg chg="add del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28" creationId="{D07DD2DE-F619-49DD-B5E7-03A290FF4ED1}"/>
          </ac:spMkLst>
        </pc:spChg>
        <pc:spChg chg="add del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30" creationId="{85149191-5F60-4A28-AAFF-039F96B0F3EC}"/>
          </ac:spMkLst>
        </pc:spChg>
        <pc:spChg chg="add del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32" creationId="{F8260ED5-17F7-4158-B241-D51DD4CF1B7E}"/>
          </ac:spMkLst>
        </pc:spChg>
        <pc:spChg chg="add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37" creationId="{2151139A-886F-4B97-8815-729AD3831BBD}"/>
          </ac:spMkLst>
        </pc:spChg>
        <pc:spChg chg="add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39" creationId="{5428AC11-BFDF-42EF-80FF-717BBF909067}"/>
          </ac:spMkLst>
        </pc:spChg>
        <pc:spChg chg="add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41" creationId="{2CC56AF6-38E4-490B-8E2B-1A1037B4EDD4}"/>
          </ac:spMkLst>
        </pc:spChg>
        <pc:spChg chg="add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43" creationId="{2339A6F5-AD6A-4D80-8AD9-6290D13AC49F}"/>
          </ac:spMkLst>
        </pc:spChg>
        <pc:picChg chg="add mod ord">
          <ac:chgData name="Roberto" userId="f2c5d9e3-e1cd-491b-8eea-425a4d9cf1c2" providerId="ADAL" clId="{C4AB35AE-3687-480C-8737-709BD8769EDA}" dt="2025-01-09T21:17:18.465" v="226" actId="11530"/>
          <ac:picMkLst>
            <pc:docMk/>
            <pc:sldMk cId="2767706838" sldId="306"/>
            <ac:picMk id="4" creationId="{D26DA977-3F27-492F-99A0-95F1A612212A}"/>
          </ac:picMkLst>
        </pc:picChg>
        <pc:picChg chg="del">
          <ac:chgData name="Roberto" userId="f2c5d9e3-e1cd-491b-8eea-425a4d9cf1c2" providerId="ADAL" clId="{C4AB35AE-3687-480C-8737-709BD8769EDA}" dt="2025-01-09T21:16:19.898" v="213" actId="478"/>
          <ac:picMkLst>
            <pc:docMk/>
            <pc:sldMk cId="2767706838" sldId="306"/>
            <ac:picMk id="5" creationId="{CA79D1A6-7FEF-42FF-B979-89366BB9F005}"/>
          </ac:picMkLst>
        </pc:picChg>
        <pc:picChg chg="add mod">
          <ac:chgData name="Roberto" userId="f2c5d9e3-e1cd-491b-8eea-425a4d9cf1c2" providerId="ADAL" clId="{C4AB35AE-3687-480C-8737-709BD8769EDA}" dt="2025-01-09T21:17:13.755" v="225" actId="11530"/>
          <ac:picMkLst>
            <pc:docMk/>
            <pc:sldMk cId="2767706838" sldId="306"/>
            <ac:picMk id="8" creationId="{0E9C0315-95DE-4034-B537-53E8573171E1}"/>
          </ac:picMkLst>
        </pc:picChg>
      </pc:sldChg>
    </pc:docChg>
  </pc:docChgLst>
  <pc:docChgLst>
    <pc:chgData name="Roberto Harkovsky da Cunha" userId="f2c5d9e3-e1cd-491b-8eea-425a4d9cf1c2" providerId="ADAL" clId="{BE9E9C33-C3D5-47C9-B27B-D7EB420CF0B6}"/>
    <pc:docChg chg="custSel addSld modSld sldOrd">
      <pc:chgData name="Roberto Harkovsky da Cunha" userId="f2c5d9e3-e1cd-491b-8eea-425a4d9cf1c2" providerId="ADAL" clId="{BE9E9C33-C3D5-47C9-B27B-D7EB420CF0B6}" dt="2024-11-04T22:24:44.978" v="31"/>
      <pc:docMkLst>
        <pc:docMk/>
      </pc:docMkLst>
      <pc:sldChg chg="modSp">
        <pc:chgData name="Roberto Harkovsky da Cunha" userId="f2c5d9e3-e1cd-491b-8eea-425a4d9cf1c2" providerId="ADAL" clId="{BE9E9C33-C3D5-47C9-B27B-D7EB420CF0B6}" dt="2024-11-04T22:24:44.978" v="31"/>
        <pc:sldMkLst>
          <pc:docMk/>
          <pc:sldMk cId="475727989" sldId="297"/>
        </pc:sldMkLst>
        <pc:spChg chg="mod">
          <ac:chgData name="Roberto Harkovsky da Cunha" userId="f2c5d9e3-e1cd-491b-8eea-425a4d9cf1c2" providerId="ADAL" clId="{BE9E9C33-C3D5-47C9-B27B-D7EB420CF0B6}" dt="2024-11-04T22:24:44.978" v="31"/>
          <ac:spMkLst>
            <pc:docMk/>
            <pc:sldMk cId="475727989" sldId="297"/>
            <ac:spMk id="8" creationId="{F37D9BE6-909A-4C7F-BBE0-DD254B394C50}"/>
          </ac:spMkLst>
        </pc:spChg>
      </pc:sldChg>
      <pc:sldChg chg="delSp modSp ord">
        <pc:chgData name="Roberto Harkovsky da Cunha" userId="f2c5d9e3-e1cd-491b-8eea-425a4d9cf1c2" providerId="ADAL" clId="{BE9E9C33-C3D5-47C9-B27B-D7EB420CF0B6}" dt="2024-11-04T21:38:17.156" v="28" actId="1076"/>
        <pc:sldMkLst>
          <pc:docMk/>
          <pc:sldMk cId="1564790709" sldId="303"/>
        </pc:sldMkLst>
        <pc:spChg chg="mod">
          <ac:chgData name="Roberto Harkovsky da Cunha" userId="f2c5d9e3-e1cd-491b-8eea-425a4d9cf1c2" providerId="ADAL" clId="{BE9E9C33-C3D5-47C9-B27B-D7EB420CF0B6}" dt="2024-11-04T21:38:12.013" v="27" actId="20577"/>
          <ac:spMkLst>
            <pc:docMk/>
            <pc:sldMk cId="1564790709" sldId="303"/>
            <ac:spMk id="2" creationId="{4C9899B7-DD7E-4ADC-9274-3973C45BB44D}"/>
          </ac:spMkLst>
        </pc:spChg>
        <pc:spChg chg="del">
          <ac:chgData name="Roberto Harkovsky da Cunha" userId="f2c5d9e3-e1cd-491b-8eea-425a4d9cf1c2" providerId="ADAL" clId="{BE9E9C33-C3D5-47C9-B27B-D7EB420CF0B6}" dt="2024-11-04T21:37:57.982" v="4" actId="478"/>
          <ac:spMkLst>
            <pc:docMk/>
            <pc:sldMk cId="1564790709" sldId="303"/>
            <ac:spMk id="7" creationId="{9B133C24-58F1-4C94-BACE-2B59ECE3D0D0}"/>
          </ac:spMkLst>
        </pc:spChg>
        <pc:spChg chg="del">
          <ac:chgData name="Roberto Harkovsky da Cunha" userId="f2c5d9e3-e1cd-491b-8eea-425a4d9cf1c2" providerId="ADAL" clId="{BE9E9C33-C3D5-47C9-B27B-D7EB420CF0B6}" dt="2024-11-04T21:37:56.143" v="3" actId="478"/>
          <ac:spMkLst>
            <pc:docMk/>
            <pc:sldMk cId="1564790709" sldId="303"/>
            <ac:spMk id="9" creationId="{EE3B5461-D477-4C44-B32A-4E6ECAFA004E}"/>
          </ac:spMkLst>
        </pc:spChg>
        <pc:spChg chg="del">
          <ac:chgData name="Roberto Harkovsky da Cunha" userId="f2c5d9e3-e1cd-491b-8eea-425a4d9cf1c2" providerId="ADAL" clId="{BE9E9C33-C3D5-47C9-B27B-D7EB420CF0B6}" dt="2024-11-04T21:37:53.470" v="2" actId="478"/>
          <ac:spMkLst>
            <pc:docMk/>
            <pc:sldMk cId="1564790709" sldId="303"/>
            <ac:spMk id="10" creationId="{315B540B-CAEF-44C3-8F8E-3A720397D096}"/>
          </ac:spMkLst>
        </pc:spChg>
        <pc:picChg chg="mod">
          <ac:chgData name="Roberto Harkovsky da Cunha" userId="f2c5d9e3-e1cd-491b-8eea-425a4d9cf1c2" providerId="ADAL" clId="{BE9E9C33-C3D5-47C9-B27B-D7EB420CF0B6}" dt="2024-11-04T21:38:17.156" v="28" actId="1076"/>
          <ac:picMkLst>
            <pc:docMk/>
            <pc:sldMk cId="1564790709" sldId="303"/>
            <ac:picMk id="3" creationId="{BA1CAAA3-83FD-40D8-BC48-8A8DD6DEB8F8}"/>
          </ac:picMkLst>
        </pc:picChg>
      </pc:sldChg>
      <pc:sldChg chg="add">
        <pc:chgData name="Roberto Harkovsky da Cunha" userId="f2c5d9e3-e1cd-491b-8eea-425a4d9cf1c2" providerId="ADAL" clId="{BE9E9C33-C3D5-47C9-B27B-D7EB420CF0B6}" dt="2024-11-04T21:37:45.988" v="0"/>
        <pc:sldMkLst>
          <pc:docMk/>
          <pc:sldMk cId="258290029" sldId="305"/>
        </pc:sldMkLst>
      </pc:sldChg>
    </pc:docChg>
  </pc:docChgLst>
  <pc:docChgLst>
    <pc:chgData name="Roberto" userId="f2c5d9e3-e1cd-491b-8eea-425a4d9cf1c2" providerId="ADAL" clId="{5D94FE28-A81E-4657-AC93-A1AF7B8F9BAF}"/>
    <pc:docChg chg="undo custSel addSld delSld modSld sldOrd">
      <pc:chgData name="Roberto" userId="f2c5d9e3-e1cd-491b-8eea-425a4d9cf1c2" providerId="ADAL" clId="{5D94FE28-A81E-4657-AC93-A1AF7B8F9BAF}" dt="2024-10-20T23:27:23.705" v="1447" actId="207"/>
      <pc:docMkLst>
        <pc:docMk/>
      </pc:docMkLst>
      <pc:sldChg chg="modSp mod">
        <pc:chgData name="Roberto" userId="f2c5d9e3-e1cd-491b-8eea-425a4d9cf1c2" providerId="ADAL" clId="{5D94FE28-A81E-4657-AC93-A1AF7B8F9BAF}" dt="2024-10-18T20:00:57.167" v="821" actId="255"/>
        <pc:sldMkLst>
          <pc:docMk/>
          <pc:sldMk cId="2810335309" sldId="269"/>
        </pc:sldMkLst>
        <pc:spChg chg="mod">
          <ac:chgData name="Roberto" userId="f2c5d9e3-e1cd-491b-8eea-425a4d9cf1c2" providerId="ADAL" clId="{5D94FE28-A81E-4657-AC93-A1AF7B8F9BAF}" dt="2024-10-18T20:00:57.167" v="821" actId="255"/>
          <ac:spMkLst>
            <pc:docMk/>
            <pc:sldMk cId="2810335309" sldId="269"/>
            <ac:spMk id="3" creationId="{F125DC42-9387-494C-806E-173A08A96FDB}"/>
          </ac:spMkLst>
        </pc:spChg>
      </pc:sldChg>
      <pc:sldChg chg="delSp modSp del mod">
        <pc:chgData name="Roberto" userId="f2c5d9e3-e1cd-491b-8eea-425a4d9cf1c2" providerId="ADAL" clId="{5D94FE28-A81E-4657-AC93-A1AF7B8F9BAF}" dt="2024-10-20T18:25:37.360" v="989" actId="207"/>
        <pc:sldMkLst>
          <pc:docMk/>
          <pc:sldMk cId="2397959521" sldId="274"/>
        </pc:sldMkLst>
        <pc:spChg chg="mod">
          <ac:chgData name="Roberto" userId="f2c5d9e3-e1cd-491b-8eea-425a4d9cf1c2" providerId="ADAL" clId="{5D94FE28-A81E-4657-AC93-A1AF7B8F9BAF}" dt="2024-10-18T18:46:31.541" v="39" actId="20577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8:46:36.977" v="41" actId="1076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46:49.279" v="72" actId="20577"/>
          <ac:spMkLst>
            <pc:docMk/>
            <pc:sldMk cId="2397959521" sldId="274"/>
            <ac:spMk id="8" creationId="{2990C0E0-B9D0-44D4-9632-745FC438C08A}"/>
          </ac:spMkLst>
        </pc:spChg>
        <pc:spChg chg="mod">
          <ac:chgData name="Roberto" userId="f2c5d9e3-e1cd-491b-8eea-425a4d9cf1c2" providerId="ADAL" clId="{5D94FE28-A81E-4657-AC93-A1AF7B8F9BAF}" dt="2024-10-20T18:25:37.360" v="989" actId="207"/>
          <ac:spMkLst>
            <pc:docMk/>
            <pc:sldMk cId="2397959521" sldId="274"/>
            <ac:spMk id="12" creationId="{6BCE9018-CB1C-44AD-A6E6-D9FE4A53E629}"/>
          </ac:spMkLst>
        </pc:spChg>
        <pc:spChg chg="del">
          <ac:chgData name="Roberto" userId="f2c5d9e3-e1cd-491b-8eea-425a4d9cf1c2" providerId="ADAL" clId="{5D94FE28-A81E-4657-AC93-A1AF7B8F9BAF}" dt="2024-10-18T18:46:34.770" v="40" actId="478"/>
          <ac:spMkLst>
            <pc:docMk/>
            <pc:sldMk cId="2397959521" sldId="274"/>
            <ac:spMk id="15" creationId="{6458A20D-B4A1-40DB-AA0E-55B15F540A86}"/>
          </ac:spMkLst>
        </pc:spChg>
        <pc:picChg chg="del">
          <ac:chgData name="Roberto" userId="f2c5d9e3-e1cd-491b-8eea-425a4d9cf1c2" providerId="ADAL" clId="{5D94FE28-A81E-4657-AC93-A1AF7B8F9BAF}" dt="2024-10-18T18:46:38.475" v="42" actId="478"/>
          <ac:picMkLst>
            <pc:docMk/>
            <pc:sldMk cId="2397959521" sldId="274"/>
            <ac:picMk id="11" creationId="{3113FB64-EB63-4314-A60A-6D6B7721AD0D}"/>
          </ac:picMkLst>
        </pc:picChg>
      </pc:sldChg>
      <pc:sldChg chg="add del">
        <pc:chgData name="Roberto" userId="f2c5d9e3-e1cd-491b-8eea-425a4d9cf1c2" providerId="ADAL" clId="{5D94FE28-A81E-4657-AC93-A1AF7B8F9BAF}" dt="2024-10-18T20:00:41.200" v="806"/>
        <pc:sldMkLst>
          <pc:docMk/>
          <pc:sldMk cId="316382892" sldId="279"/>
        </pc:sldMkLst>
      </pc:sldChg>
    </pc:docChg>
  </pc:docChgLst>
  <pc:docChgLst>
    <pc:chgData name="Roberto" userId="f2c5d9e3-e1cd-491b-8eea-425a4d9cf1c2" providerId="ADAL" clId="{02AF3158-543C-404D-B1C2-019AD1B7EE0E}"/>
    <pc:docChg chg="undo custSel modSld">
      <pc:chgData name="Roberto" userId="f2c5d9e3-e1cd-491b-8eea-425a4d9cf1c2" providerId="ADAL" clId="{02AF3158-543C-404D-B1C2-019AD1B7EE0E}" dt="2025-05-06T20:04:52.011" v="45" actId="20577"/>
      <pc:docMkLst>
        <pc:docMk/>
      </pc:docMkLst>
      <pc:sldChg chg="addSp modSp mod">
        <pc:chgData name="Roberto" userId="f2c5d9e3-e1cd-491b-8eea-425a4d9cf1c2" providerId="ADAL" clId="{02AF3158-543C-404D-B1C2-019AD1B7EE0E}" dt="2025-05-06T20:04:52.011" v="45" actId="20577"/>
        <pc:sldMkLst>
          <pc:docMk/>
          <pc:sldMk cId="2949022322" sldId="308"/>
        </pc:sldMkLst>
        <pc:spChg chg="mod">
          <ac:chgData name="Roberto" userId="f2c5d9e3-e1cd-491b-8eea-425a4d9cf1c2" providerId="ADAL" clId="{02AF3158-543C-404D-B1C2-019AD1B7EE0E}" dt="2025-05-06T20:04:28.561" v="26"/>
          <ac:spMkLst>
            <pc:docMk/>
            <pc:sldMk cId="2949022322" sldId="308"/>
            <ac:spMk id="2" creationId="{8E927F29-5C5A-4B88-B267-542E29F96C39}"/>
          </ac:spMkLst>
        </pc:spChg>
        <pc:spChg chg="mod">
          <ac:chgData name="Roberto" userId="f2c5d9e3-e1cd-491b-8eea-425a4d9cf1c2" providerId="ADAL" clId="{02AF3158-543C-404D-B1C2-019AD1B7EE0E}" dt="2025-05-06T20:04:52.011" v="45" actId="20577"/>
          <ac:spMkLst>
            <pc:docMk/>
            <pc:sldMk cId="2949022322" sldId="308"/>
            <ac:spMk id="3" creationId="{242BA320-0664-4EA3-B66D-6DDA306EA886}"/>
          </ac:spMkLst>
        </pc:spChg>
        <pc:spChg chg="add mod">
          <ac:chgData name="Roberto" userId="f2c5d9e3-e1cd-491b-8eea-425a4d9cf1c2" providerId="ADAL" clId="{02AF3158-543C-404D-B1C2-019AD1B7EE0E}" dt="2025-05-06T20:04:00.121" v="5" actId="207"/>
          <ac:spMkLst>
            <pc:docMk/>
            <pc:sldMk cId="2949022322" sldId="308"/>
            <ac:spMk id="5" creationId="{38DC0426-6377-4478-BDA3-F98EDFC9FC21}"/>
          </ac:spMkLst>
        </pc:spChg>
      </pc:sldChg>
      <pc:sldChg chg="modSp mod">
        <pc:chgData name="Roberto" userId="f2c5d9e3-e1cd-491b-8eea-425a4d9cf1c2" providerId="ADAL" clId="{02AF3158-543C-404D-B1C2-019AD1B7EE0E}" dt="2025-05-06T19:55:26.076" v="0" actId="113"/>
        <pc:sldMkLst>
          <pc:docMk/>
          <pc:sldMk cId="4050991996" sldId="309"/>
        </pc:sldMkLst>
        <pc:spChg chg="mod">
          <ac:chgData name="Roberto" userId="f2c5d9e3-e1cd-491b-8eea-425a4d9cf1c2" providerId="ADAL" clId="{02AF3158-543C-404D-B1C2-019AD1B7EE0E}" dt="2025-05-06T19:55:26.076" v="0" actId="113"/>
          <ac:spMkLst>
            <pc:docMk/>
            <pc:sldMk cId="4050991996" sldId="309"/>
            <ac:spMk id="4" creationId="{B69A371C-C5AA-4F9C-B592-2479C888B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 dirty="0" err="1">
                <a:solidFill>
                  <a:srgbClr val="FFFFFF"/>
                </a:solidFill>
              </a:rPr>
              <a:t>AsyncStorage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Componente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113D468-BC4F-415B-A63E-113917C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>
                <a:solidFill>
                  <a:srgbClr val="C00000"/>
                </a:solidFill>
              </a:rPr>
              <a:t>componentDidUpdate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CF791-1AC4-452D-AF23-1DA8AB20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252"/>
            <a:ext cx="10515600" cy="406112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método </a:t>
            </a:r>
            <a:r>
              <a:rPr lang="pt-BR" dirty="0">
                <a:solidFill>
                  <a:srgbClr val="C00000"/>
                </a:solidFill>
              </a:rPr>
              <a:t>componentDidUpdate</a:t>
            </a:r>
            <a:r>
              <a:rPr lang="pt-BR" dirty="0"/>
              <a:t>() é um método de ciclo de vida em componentes de classe </a:t>
            </a:r>
            <a:r>
              <a:rPr lang="pt-BR" dirty="0" err="1"/>
              <a:t>React</a:t>
            </a:r>
            <a:r>
              <a:rPr lang="pt-BR" dirty="0"/>
              <a:t> que é </a:t>
            </a:r>
            <a:r>
              <a:rPr lang="pt-BR" dirty="0">
                <a:solidFill>
                  <a:srgbClr val="C00000"/>
                </a:solidFill>
              </a:rPr>
              <a:t>invocado imediatamente após um componente ser atualizado </a:t>
            </a:r>
            <a:r>
              <a:rPr lang="pt-BR" dirty="0"/>
              <a:t>devido a uma </a:t>
            </a:r>
            <a:r>
              <a:rPr lang="pt-BR" dirty="0">
                <a:solidFill>
                  <a:srgbClr val="C00000"/>
                </a:solidFill>
              </a:rPr>
              <a:t>mudança de States </a:t>
            </a:r>
            <a:r>
              <a:rPr lang="pt-BR" dirty="0"/>
              <a:t>ou </a:t>
            </a:r>
            <a:r>
              <a:rPr lang="pt-BR" dirty="0" err="1">
                <a:solidFill>
                  <a:srgbClr val="C00000"/>
                </a:solidFill>
              </a:rPr>
              <a:t>props</a:t>
            </a:r>
            <a:r>
              <a:rPr lang="pt-BR" dirty="0"/>
              <a:t>. </a:t>
            </a:r>
          </a:p>
          <a:p>
            <a:r>
              <a:rPr lang="pt-BR" dirty="0"/>
              <a:t>Este método permite que você execute efeitos colaterais ou ações após o DOM ter sido atualizado. Isso o torna ideal para operações que precisam ocorrer após um componente ter sido renderizado novamente, como fazer chamadas de API ou interagir com bibliotecas externas.</a:t>
            </a:r>
          </a:p>
          <a:p>
            <a:r>
              <a:rPr lang="pt-BR" dirty="0"/>
              <a:t>O componentDidUpdate() </a:t>
            </a:r>
            <a:r>
              <a:rPr lang="pt-BR" dirty="0">
                <a:solidFill>
                  <a:srgbClr val="C00000"/>
                </a:solidFill>
              </a:rPr>
              <a:t>é chamado após </a:t>
            </a:r>
            <a:r>
              <a:rPr lang="pt-BR" dirty="0" err="1">
                <a:solidFill>
                  <a:srgbClr val="C00000"/>
                </a:solidFill>
              </a:rPr>
              <a:t>componentDidMount</a:t>
            </a:r>
            <a:r>
              <a:rPr lang="pt-BR" dirty="0">
                <a:solidFill>
                  <a:srgbClr val="C00000"/>
                </a:solidFill>
              </a:rPr>
              <a:t>()</a:t>
            </a:r>
            <a:r>
              <a:rPr lang="pt-BR" dirty="0"/>
              <a:t> e pode ser útil para executar alguma ação quando o estado do componente muda.</a:t>
            </a:r>
          </a:p>
          <a:p>
            <a:r>
              <a:rPr lang="pt-BR" dirty="0"/>
              <a:t>Este método ajuda a executar quando o componente é renderizado na página.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E69238-A618-4784-A97C-F925B6EA4D1B}"/>
              </a:ext>
            </a:extLst>
          </p:cNvPr>
          <p:cNvSpPr txBox="1"/>
          <p:nvPr/>
        </p:nvSpPr>
        <p:spPr>
          <a:xfrm>
            <a:off x="4410075" y="5251748"/>
            <a:ext cx="4488280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componentDidUpdate(</a:t>
            </a:r>
            <a:r>
              <a:rPr lang="pt-BR" dirty="0" err="1"/>
              <a:t>prevProps</a:t>
            </a:r>
            <a:r>
              <a:rPr lang="pt-BR" dirty="0"/>
              <a:t>, </a:t>
            </a:r>
            <a:r>
              <a:rPr lang="pt-BR" dirty="0" err="1"/>
              <a:t>prevState</a:t>
            </a:r>
            <a:r>
              <a:rPr lang="pt-BR" dirty="0"/>
              <a:t>) {</a:t>
            </a:r>
          </a:p>
          <a:p>
            <a:r>
              <a:rPr lang="pt-BR" dirty="0"/>
              <a:t>  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prevState.data</a:t>
            </a:r>
            <a:r>
              <a:rPr lang="pt-BR" dirty="0"/>
              <a:t> !== </a:t>
            </a:r>
            <a:r>
              <a:rPr lang="pt-BR" dirty="0" err="1"/>
              <a:t>this.state.data</a:t>
            </a:r>
            <a:r>
              <a:rPr lang="pt-BR" dirty="0"/>
              <a:t>) {</a:t>
            </a:r>
          </a:p>
          <a:p>
            <a:r>
              <a:rPr lang="pt-BR" dirty="0"/>
              <a:t>        // </a:t>
            </a:r>
            <a:r>
              <a:rPr lang="pt-BR" dirty="0" err="1"/>
              <a:t>Now</a:t>
            </a:r>
            <a:r>
              <a:rPr lang="pt-BR" dirty="0"/>
              <a:t> </a:t>
            </a:r>
            <a:r>
              <a:rPr lang="pt-BR" dirty="0" err="1"/>
              <a:t>fetch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new data </a:t>
            </a:r>
            <a:r>
              <a:rPr lang="pt-BR" dirty="0" err="1"/>
              <a:t>here</a:t>
            </a:r>
            <a:r>
              <a:rPr lang="pt-BR" dirty="0"/>
              <a:t>.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820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01C64-4C2D-4621-9011-406FF38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60" y="0"/>
            <a:ext cx="10515600" cy="714375"/>
          </a:xfrm>
        </p:spPr>
        <p:txBody>
          <a:bodyPr/>
          <a:lstStyle/>
          <a:p>
            <a:r>
              <a:rPr lang="pt-BR" dirty="0"/>
              <a:t>Trabalhando com métodos do </a:t>
            </a:r>
            <a:r>
              <a:rPr lang="pt-BR" dirty="0" err="1"/>
              <a:t>lifecicle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9A371C-C5AA-4F9C-B592-2479C888BC83}"/>
              </a:ext>
            </a:extLst>
          </p:cNvPr>
          <p:cNvSpPr txBox="1"/>
          <p:nvPr/>
        </p:nvSpPr>
        <p:spPr>
          <a:xfrm>
            <a:off x="235860" y="614072"/>
            <a:ext cx="5612490" cy="5447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‘'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gravaNome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gravaNome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endParaRPr lang="pt-BR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pt-BR" sz="1200" b="1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pt-BR" sz="1200" b="1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Quando o componente é montado em tela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'OLHA EU AI GENTE!!!'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//ComponentDidUpdate - toda vez que um </a:t>
            </a:r>
            <a:r>
              <a:rPr lang="pt-BR" sz="1200" b="1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atualizado fazer algo..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componentDidUpdate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(_,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prevState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pt-BR" sz="1200" b="1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gravaNome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pt-BR" sz="12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'Salvo com sucesso!'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dismiss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5E11F05-BD0D-437C-84E9-4609D4EEFB38}"/>
              </a:ext>
            </a:extLst>
          </p:cNvPr>
          <p:cNvSpPr/>
          <p:nvPr/>
        </p:nvSpPr>
        <p:spPr>
          <a:xfrm>
            <a:off x="235860" y="2438578"/>
            <a:ext cx="5936340" cy="161907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7244C4-6827-4264-A7A2-40F55DB70663}"/>
              </a:ext>
            </a:extLst>
          </p:cNvPr>
          <p:cNvSpPr txBox="1"/>
          <p:nvPr/>
        </p:nvSpPr>
        <p:spPr>
          <a:xfrm rot="20900680">
            <a:off x="5427162" y="991700"/>
            <a:ext cx="2997372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Incluindo métodos  </a:t>
            </a:r>
            <a:r>
              <a:rPr lang="pt-BR" sz="1400" b="1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pt-BR" sz="1400" b="1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ComponentDidUpdate </a:t>
            </a:r>
            <a:r>
              <a:rPr lang="pt-BR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controlar a montagem e atualização da tela 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CA5942-0521-4316-9276-D717E5313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524" y="0"/>
            <a:ext cx="3314476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0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01C64-4C2D-4621-9011-406FF38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60" y="0"/>
            <a:ext cx="10515600" cy="714375"/>
          </a:xfrm>
        </p:spPr>
        <p:txBody>
          <a:bodyPr/>
          <a:lstStyle/>
          <a:p>
            <a:r>
              <a:rPr lang="pt-BR" dirty="0"/>
              <a:t>Trabalhando com métodos do </a:t>
            </a:r>
            <a:r>
              <a:rPr lang="pt-BR" dirty="0" err="1"/>
              <a:t>lifecicle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9A371C-C5AA-4F9C-B592-2479C888BC83}"/>
              </a:ext>
            </a:extLst>
          </p:cNvPr>
          <p:cNvSpPr txBox="1"/>
          <p:nvPr/>
        </p:nvSpPr>
        <p:spPr>
          <a:xfrm>
            <a:off x="235860" y="614072"/>
            <a:ext cx="5612490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‘'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gravaNome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gravaNome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endParaRPr lang="pt-BR" sz="1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pt-BR" sz="1200" b="1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pt-BR" sz="1200" b="1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Quando o componente é montado em tela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componentDidMount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AsyncStorage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'nome'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pt-BR" sz="12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//ComponentDidUpdate - toda vez que um </a:t>
            </a:r>
            <a:r>
              <a:rPr lang="pt-BR" sz="1200" b="1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atualizado fazer algo..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componentDidUpdate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(_,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prevState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!==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AsyncStorage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setItem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'nome'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pt-BR" sz="1200" b="1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gravaNome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pt-BR" sz="12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'Salvo com sucesso!'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dismiss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5E11F05-BD0D-437C-84E9-4609D4EEFB38}"/>
              </a:ext>
            </a:extLst>
          </p:cNvPr>
          <p:cNvSpPr/>
          <p:nvPr/>
        </p:nvSpPr>
        <p:spPr>
          <a:xfrm>
            <a:off x="235860" y="2438578"/>
            <a:ext cx="5936340" cy="273349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7244C4-6827-4264-A7A2-40F55DB70663}"/>
              </a:ext>
            </a:extLst>
          </p:cNvPr>
          <p:cNvSpPr txBox="1"/>
          <p:nvPr/>
        </p:nvSpPr>
        <p:spPr>
          <a:xfrm rot="20900680">
            <a:off x="4692420" y="3857109"/>
            <a:ext cx="3426365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Desconstruindo o </a:t>
            </a:r>
            <a:r>
              <a:rPr lang="pt-BR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pt-BR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como uma constante para melhorar a clareza do código.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D8CFF5-73A4-4E1F-9027-9C79BA3B7F23}"/>
              </a:ext>
            </a:extLst>
          </p:cNvPr>
          <p:cNvSpPr txBox="1"/>
          <p:nvPr/>
        </p:nvSpPr>
        <p:spPr>
          <a:xfrm rot="20900680">
            <a:off x="4686928" y="5175333"/>
            <a:ext cx="3453697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diz que a função é assíncrona </a:t>
            </a:r>
          </a:p>
          <a:p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espera a função assíncrona responder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A34F21C-EEF4-40CB-8D8C-74BCF40BBB4F}"/>
              </a:ext>
            </a:extLst>
          </p:cNvPr>
          <p:cNvSpPr txBox="1"/>
          <p:nvPr/>
        </p:nvSpPr>
        <p:spPr>
          <a:xfrm rot="20900680">
            <a:off x="4858790" y="1472695"/>
            <a:ext cx="3426365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AsyncStorage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setItem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() </a:t>
            </a:r>
            <a:r>
              <a:rPr lang="pt-BR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 o conteúdo na chave indicada – no caso ‘nome’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0AE523C-BAB2-4FFC-933C-60DC947DA78B}"/>
              </a:ext>
            </a:extLst>
          </p:cNvPr>
          <p:cNvSpPr txBox="1"/>
          <p:nvPr/>
        </p:nvSpPr>
        <p:spPr>
          <a:xfrm rot="20900680">
            <a:off x="5027287" y="2489556"/>
            <a:ext cx="3426365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AsyncStorage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pt-BR" sz="14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() </a:t>
            </a:r>
            <a:r>
              <a:rPr lang="pt-BR" sz="14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  <a:r>
              <a:rPr lang="pt-BR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conteúdo gravado na chave indicada – no caso ‘nome’</a:t>
            </a:r>
            <a:endParaRPr lang="pt-B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CB4E1D-27CA-4488-9FDC-06989E0A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47" y="0"/>
            <a:ext cx="3301253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4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>
                <a:solidFill>
                  <a:srgbClr val="FFFFFF"/>
                </a:solidFill>
              </a:rPr>
              <a:t>AsyncStorage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4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>
                <a:solidFill>
                  <a:srgbClr val="FFFFFF"/>
                </a:solidFill>
              </a:rPr>
              <a:t>AsyncStorage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27F29-5C5A-4B88-B267-542E29F9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AsyncStorage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BA320-0664-4EA3-B66D-6DDA306E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Instalando (Expo)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</a:rPr>
              <a:t>npx</a:t>
            </a:r>
            <a:r>
              <a:rPr lang="pt-BR" dirty="0">
                <a:solidFill>
                  <a:srgbClr val="0070C0"/>
                </a:solidFill>
              </a:rPr>
              <a:t> expo </a:t>
            </a:r>
            <a:r>
              <a:rPr lang="pt-BR" dirty="0" err="1">
                <a:solidFill>
                  <a:srgbClr val="0070C0"/>
                </a:solidFill>
              </a:rPr>
              <a:t>install</a:t>
            </a:r>
            <a:r>
              <a:rPr lang="pt-BR" dirty="0">
                <a:solidFill>
                  <a:srgbClr val="0070C0"/>
                </a:solidFill>
              </a:rPr>
              <a:t> @react-native-async-storage/async-storage</a:t>
            </a:r>
          </a:p>
          <a:p>
            <a:pPr marL="0" indent="0">
              <a:buNone/>
            </a:pPr>
            <a:endParaRPr lang="pt-BR" dirty="0">
              <a:solidFill>
                <a:srgbClr val="0070C0"/>
              </a:solidFill>
            </a:endParaRPr>
          </a:p>
          <a:p>
            <a:r>
              <a:rPr lang="pt-BR" dirty="0"/>
              <a:t>Utilizando...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DC0426-6377-4478-BDA3-F98EDFC9FC21}"/>
              </a:ext>
            </a:extLst>
          </p:cNvPr>
          <p:cNvSpPr txBox="1"/>
          <p:nvPr/>
        </p:nvSpPr>
        <p:spPr>
          <a:xfrm>
            <a:off x="676275" y="4001294"/>
            <a:ext cx="1042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AsyncStorage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'@react-native-async-storage/async-storage'</a:t>
            </a:r>
            <a:r>
              <a:rPr lang="en-US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4902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01C64-4C2D-4621-9011-406FF38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0"/>
            <a:ext cx="10515600" cy="1325563"/>
          </a:xfrm>
        </p:spPr>
        <p:txBody>
          <a:bodyPr/>
          <a:lstStyle/>
          <a:p>
            <a:r>
              <a:rPr lang="pt-BR" dirty="0"/>
              <a:t>Iniciamos com a tela vazia...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9A371C-C5AA-4F9C-B592-2479C888BC83}"/>
              </a:ext>
            </a:extLst>
          </p:cNvPr>
          <p:cNvSpPr txBox="1"/>
          <p:nvPr/>
        </p:nvSpPr>
        <p:spPr>
          <a:xfrm>
            <a:off x="500063" y="1296988"/>
            <a:ext cx="7177088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  };</a:t>
            </a:r>
          </a:p>
          <a:p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container: {</a:t>
            </a:r>
          </a:p>
          <a:p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paddingTop</a:t>
            </a:r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20,</a:t>
            </a:r>
          </a:p>
          <a:p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1,</a:t>
            </a:r>
          </a:p>
          <a:p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4FD8A4-4950-49C6-8BA8-B7A6CDF4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500" y="0"/>
            <a:ext cx="3307500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9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01C64-4C2D-4621-9011-406FF38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0"/>
            <a:ext cx="10515600" cy="1325563"/>
          </a:xfrm>
        </p:spPr>
        <p:txBody>
          <a:bodyPr/>
          <a:lstStyle/>
          <a:p>
            <a:r>
              <a:rPr lang="pt-BR" dirty="0"/>
              <a:t>Colocando 3 componentes...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9A371C-C5AA-4F9C-B592-2479C888BC83}"/>
              </a:ext>
            </a:extLst>
          </p:cNvPr>
          <p:cNvSpPr txBox="1"/>
          <p:nvPr/>
        </p:nvSpPr>
        <p:spPr>
          <a:xfrm>
            <a:off x="433388" y="1087438"/>
            <a:ext cx="4719637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‘ROBERTO'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viewInput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onChangeText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input: </a:t>
            </a:r>
            <a:r>
              <a:rPr lang="pt-BR" sz="12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})}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underlineColorAndroid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TouchableOpacity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botao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TouchableOpacity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A9C660E-181B-4E82-A0C9-A9A209F97E77}"/>
              </a:ext>
            </a:extLst>
          </p:cNvPr>
          <p:cNvSpPr txBox="1"/>
          <p:nvPr/>
        </p:nvSpPr>
        <p:spPr>
          <a:xfrm rot="20900680">
            <a:off x="5626690" y="4339313"/>
            <a:ext cx="2997372" cy="1600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Inserindo 3 componentes:</a:t>
            </a:r>
          </a:p>
          <a:p>
            <a:pPr marL="342900" indent="-342900">
              <a:buAutoNum type="arabicPeriod"/>
            </a:pPr>
            <a:r>
              <a:rPr lang="pt-BR" sz="1400" dirty="0" err="1">
                <a:solidFill>
                  <a:srgbClr val="C00000"/>
                </a:solidFill>
              </a:rPr>
              <a:t>TextInput</a:t>
            </a:r>
            <a:r>
              <a:rPr lang="pt-BR" sz="1400" dirty="0">
                <a:solidFill>
                  <a:srgbClr val="C00000"/>
                </a:solidFill>
              </a:rPr>
              <a:t>, </a:t>
            </a:r>
            <a:r>
              <a:rPr lang="pt-BR" sz="1400" dirty="0">
                <a:solidFill>
                  <a:srgbClr val="002060"/>
                </a:solidFill>
              </a:rPr>
              <a:t>onde vamos escrever um nome</a:t>
            </a:r>
          </a:p>
          <a:p>
            <a:pPr marL="342900" indent="-342900">
              <a:buAutoNum type="arabicPeriod"/>
            </a:pPr>
            <a:r>
              <a:rPr lang="pt-BR" sz="1400" dirty="0" err="1">
                <a:solidFill>
                  <a:srgbClr val="C00000"/>
                </a:solidFill>
              </a:rPr>
              <a:t>TouchableOpacity</a:t>
            </a:r>
            <a:r>
              <a:rPr lang="pt-BR" sz="1400" dirty="0">
                <a:solidFill>
                  <a:srgbClr val="002060"/>
                </a:solidFill>
              </a:rPr>
              <a:t> – um botão especial com o sinal ‘+’</a:t>
            </a:r>
          </a:p>
          <a:p>
            <a:pPr marL="342900" indent="-342900">
              <a:buAutoNum type="arabicPeriod"/>
            </a:pPr>
            <a:r>
              <a:rPr lang="pt-BR" sz="1400" dirty="0" err="1">
                <a:solidFill>
                  <a:srgbClr val="C00000"/>
                </a:solidFill>
              </a:rPr>
              <a:t>Text</a:t>
            </a:r>
            <a:r>
              <a:rPr lang="pt-BR" sz="1400" dirty="0">
                <a:solidFill>
                  <a:srgbClr val="002060"/>
                </a:solidFill>
              </a:rPr>
              <a:t> – local onde copiaremos a entrada do </a:t>
            </a:r>
            <a:r>
              <a:rPr lang="pt-BR" sz="1400" dirty="0" err="1">
                <a:solidFill>
                  <a:srgbClr val="002060"/>
                </a:solidFill>
              </a:rPr>
              <a:t>textInput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5E11F05-BD0D-437C-84E9-4609D4EEFB38}"/>
              </a:ext>
            </a:extLst>
          </p:cNvPr>
          <p:cNvSpPr/>
          <p:nvPr/>
        </p:nvSpPr>
        <p:spPr>
          <a:xfrm>
            <a:off x="500063" y="3314699"/>
            <a:ext cx="4652962" cy="22574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1620363-7F6F-4136-A423-43D1996C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549" y="0"/>
            <a:ext cx="3351451" cy="6858000"/>
          </a:xfrm>
          <a:prstGeom prst="round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7244C4-6827-4264-A7A2-40F55DB70663}"/>
              </a:ext>
            </a:extLst>
          </p:cNvPr>
          <p:cNvSpPr txBox="1"/>
          <p:nvPr/>
        </p:nvSpPr>
        <p:spPr>
          <a:xfrm rot="20900680">
            <a:off x="3171620" y="1499534"/>
            <a:ext cx="299737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Criando States para controle da entrada e texto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1B478FC-A744-4EE7-877B-4A6C982F2AA3}"/>
              </a:ext>
            </a:extLst>
          </p:cNvPr>
          <p:cNvSpPr txBox="1"/>
          <p:nvPr/>
        </p:nvSpPr>
        <p:spPr>
          <a:xfrm rot="20900680">
            <a:off x="5241649" y="3217666"/>
            <a:ext cx="2997372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A </a:t>
            </a:r>
            <a:r>
              <a:rPr lang="pt-BR" sz="1400" dirty="0" err="1"/>
              <a:t>prop</a:t>
            </a:r>
            <a:r>
              <a:rPr lang="pt-BR" sz="1400" dirty="0"/>
              <a:t> 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C00000"/>
                </a:solidFill>
                <a:effectLst/>
                <a:latin typeface="+mj-lt"/>
                <a:cs typeface="Arial" panose="020B0604020202020204" pitchFamily="34" charset="0"/>
              </a:rPr>
              <a:t>onChangeText</a:t>
            </a:r>
            <a:r>
              <a:rPr lang="pt-BR" sz="1400" b="1" dirty="0">
                <a:solidFill>
                  <a:srgbClr val="C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</a:rPr>
              <a:t>receb</a:t>
            </a:r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e uma função anônima que seta o </a:t>
            </a:r>
            <a:r>
              <a:rPr lang="pt-BR" sz="1400" b="1" dirty="0" err="1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state</a:t>
            </a:r>
            <a:r>
              <a:rPr lang="pt-BR" sz="1400" b="1" dirty="0">
                <a:solidFill>
                  <a:srgbClr val="C00000"/>
                </a:solidFill>
                <a:latin typeface="+mj-lt"/>
                <a:cs typeface="Arial" panose="020B0604020202020204" pitchFamily="34" charset="0"/>
              </a:rPr>
              <a:t> “input” </a:t>
            </a:r>
            <a:r>
              <a:rPr lang="pt-BR" sz="14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com o conteúdo digitado na caixa de texto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824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01C64-4C2D-4621-9011-406FF38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0"/>
            <a:ext cx="10515600" cy="1325563"/>
          </a:xfrm>
        </p:spPr>
        <p:txBody>
          <a:bodyPr/>
          <a:lstStyle/>
          <a:p>
            <a:r>
              <a:rPr lang="pt-BR" dirty="0"/>
              <a:t>Estilos utilizados...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9A371C-C5AA-4F9C-B592-2479C888BC83}"/>
              </a:ext>
            </a:extLst>
          </p:cNvPr>
          <p:cNvSpPr txBox="1"/>
          <p:nvPr/>
        </p:nvSpPr>
        <p:spPr>
          <a:xfrm>
            <a:off x="433388" y="1087438"/>
            <a:ext cx="4719637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marginTop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alignItems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'center'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viewInput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flexDirection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alignItems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'center'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350,</a:t>
            </a:r>
          </a:p>
          <a:p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borderColor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'#000'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borderWidth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botao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backgroundColor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'#222'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'#FFF'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40,</a:t>
            </a:r>
          </a:p>
          <a:p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10,</a:t>
            </a:r>
          </a:p>
          <a:p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marginLeft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marginTop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15,</a:t>
            </a:r>
          </a:p>
          <a:p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30,</a:t>
            </a:r>
          </a:p>
          <a:p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textAlign</a:t>
            </a:r>
            <a:r>
              <a:rPr lang="pt-BR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'center'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1620363-7F6F-4136-A423-43D1996C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549" y="0"/>
            <a:ext cx="3351451" cy="6858000"/>
          </a:xfrm>
          <a:prstGeom prst="round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7244C4-6827-4264-A7A2-40F55DB70663}"/>
              </a:ext>
            </a:extLst>
          </p:cNvPr>
          <p:cNvSpPr txBox="1"/>
          <p:nvPr/>
        </p:nvSpPr>
        <p:spPr>
          <a:xfrm rot="20900680">
            <a:off x="3602982" y="1527941"/>
            <a:ext cx="294610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Estilos</a:t>
            </a:r>
            <a:endParaRPr lang="pt-B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1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01C64-4C2D-4621-9011-406FF38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0"/>
            <a:ext cx="10515600" cy="714375"/>
          </a:xfrm>
        </p:spPr>
        <p:txBody>
          <a:bodyPr/>
          <a:lstStyle/>
          <a:p>
            <a:r>
              <a:rPr lang="pt-BR" dirty="0"/>
              <a:t>Incluindo função “</a:t>
            </a:r>
            <a:r>
              <a:rPr lang="pt-BR" dirty="0" err="1"/>
              <a:t>gravaNome</a:t>
            </a:r>
            <a:r>
              <a:rPr lang="pt-BR" dirty="0"/>
              <a:t>”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9A371C-C5AA-4F9C-B592-2479C888BC83}"/>
              </a:ext>
            </a:extLst>
          </p:cNvPr>
          <p:cNvSpPr txBox="1"/>
          <p:nvPr/>
        </p:nvSpPr>
        <p:spPr>
          <a:xfrm>
            <a:off x="235860" y="614072"/>
            <a:ext cx="4719637" cy="7478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‘'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gravaNome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gravaNome</a:t>
            </a:r>
            <a:r>
              <a:rPr lang="en-US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endParaRPr lang="pt-BR" sz="1200" b="1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gravaNome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pt-BR" sz="1200" b="1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'Salvo com sucesso!'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dismiss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viewInput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onChangeText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input: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})}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underlineColorAndroid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TouchableOpacity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2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0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0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gravaNome</a:t>
            </a:r>
            <a:r>
              <a:rPr lang="pt-BR" sz="12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botao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TouchableOpacity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5E11F05-BD0D-437C-84E9-4609D4EEFB38}"/>
              </a:ext>
            </a:extLst>
          </p:cNvPr>
          <p:cNvSpPr/>
          <p:nvPr/>
        </p:nvSpPr>
        <p:spPr>
          <a:xfrm>
            <a:off x="119063" y="2356224"/>
            <a:ext cx="4652962" cy="153733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7244C4-6827-4264-A7A2-40F55DB70663}"/>
              </a:ext>
            </a:extLst>
          </p:cNvPr>
          <p:cNvSpPr txBox="1"/>
          <p:nvPr/>
        </p:nvSpPr>
        <p:spPr>
          <a:xfrm rot="20900680">
            <a:off x="5227137" y="2337676"/>
            <a:ext cx="299737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Incluindo uma função para copiar o conteúdo do </a:t>
            </a:r>
            <a:r>
              <a:rPr lang="pt-BR" sz="1400" dirty="0" err="1">
                <a:solidFill>
                  <a:srgbClr val="C00000"/>
                </a:solidFill>
              </a:rPr>
              <a:t>textInput</a:t>
            </a:r>
            <a:r>
              <a:rPr lang="pt-BR" sz="1400" dirty="0"/>
              <a:t> para </a:t>
            </a:r>
            <a:r>
              <a:rPr lang="pt-BR" sz="1400" dirty="0" err="1">
                <a:solidFill>
                  <a:srgbClr val="C00000"/>
                </a:solidFill>
              </a:rPr>
              <a:t>text</a:t>
            </a:r>
            <a:endParaRPr lang="pt-BR" sz="1400" dirty="0">
              <a:solidFill>
                <a:srgbClr val="C00000"/>
              </a:solidFill>
            </a:endParaRPr>
          </a:p>
          <a:p>
            <a:r>
              <a:rPr lang="pt-BR" sz="1400" dirty="0" err="1">
                <a:solidFill>
                  <a:srgbClr val="C00000"/>
                </a:solidFill>
              </a:rPr>
              <a:t>Dismiss</a:t>
            </a:r>
            <a:r>
              <a:rPr lang="pt-BR" sz="1400" dirty="0">
                <a:solidFill>
                  <a:srgbClr val="C00000"/>
                </a:solidFill>
              </a:rPr>
              <a:t> </a:t>
            </a:r>
            <a:r>
              <a:rPr lang="pt-BR" sz="1400" dirty="0">
                <a:solidFill>
                  <a:srgbClr val="002060"/>
                </a:solidFill>
              </a:rPr>
              <a:t>apaga o teclado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4904D3-04AA-4581-A828-1E6C7AC68FB3}"/>
              </a:ext>
            </a:extLst>
          </p:cNvPr>
          <p:cNvSpPr txBox="1"/>
          <p:nvPr/>
        </p:nvSpPr>
        <p:spPr>
          <a:xfrm rot="20900680">
            <a:off x="5239158" y="1535627"/>
            <a:ext cx="299737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Não esqueça de dar um </a:t>
            </a:r>
            <a:r>
              <a:rPr lang="pt-BR" sz="1400" dirty="0" err="1">
                <a:solidFill>
                  <a:srgbClr val="C00000"/>
                </a:solidFill>
              </a:rPr>
              <a:t>bind</a:t>
            </a:r>
            <a:r>
              <a:rPr lang="pt-BR" sz="1400" dirty="0"/>
              <a:t> na função!!</a:t>
            </a:r>
            <a:endParaRPr lang="pt-BR" sz="1400" dirty="0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C0F37-C453-4297-A5F0-3BFA7C6B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658" y="0"/>
            <a:ext cx="3301503" cy="6858000"/>
          </a:xfrm>
          <a:prstGeom prst="round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8E1F2CF-073F-4C1D-BA66-536825104F98}"/>
              </a:ext>
            </a:extLst>
          </p:cNvPr>
          <p:cNvSpPr/>
          <p:nvPr/>
        </p:nvSpPr>
        <p:spPr>
          <a:xfrm>
            <a:off x="328613" y="1900729"/>
            <a:ext cx="4233862" cy="23480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B716DB2-75D9-4F38-B7CF-F888B4D0506B}"/>
              </a:ext>
            </a:extLst>
          </p:cNvPr>
          <p:cNvSpPr/>
          <p:nvPr/>
        </p:nvSpPr>
        <p:spPr>
          <a:xfrm>
            <a:off x="500063" y="5758496"/>
            <a:ext cx="4233862" cy="23480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17CE5B5-046D-42EB-AE8C-1E0F9E86CA58}"/>
              </a:ext>
            </a:extLst>
          </p:cNvPr>
          <p:cNvSpPr txBox="1"/>
          <p:nvPr/>
        </p:nvSpPr>
        <p:spPr>
          <a:xfrm rot="20900680">
            <a:off x="5239159" y="5250418"/>
            <a:ext cx="2997372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2060"/>
                </a:solidFill>
              </a:rPr>
              <a:t>Chamando a função “</a:t>
            </a:r>
            <a:r>
              <a:rPr lang="pt-BR" sz="1400" dirty="0" err="1">
                <a:solidFill>
                  <a:srgbClr val="002060"/>
                </a:solidFill>
              </a:rPr>
              <a:t>gravaNome</a:t>
            </a:r>
            <a:r>
              <a:rPr lang="pt-BR" sz="1400" dirty="0">
                <a:solidFill>
                  <a:srgbClr val="002060"/>
                </a:solidFill>
              </a:rPr>
              <a:t>” através da </a:t>
            </a:r>
            <a:r>
              <a:rPr lang="pt-BR" sz="1400" dirty="0" err="1">
                <a:solidFill>
                  <a:srgbClr val="C00000"/>
                </a:solidFill>
              </a:rPr>
              <a:t>props</a:t>
            </a:r>
            <a:r>
              <a:rPr lang="pt-BR" sz="1400" dirty="0">
                <a:solidFill>
                  <a:srgbClr val="C00000"/>
                </a:solidFill>
              </a:rPr>
              <a:t> “</a:t>
            </a:r>
            <a:r>
              <a:rPr lang="pt-BR" sz="1400" dirty="0" err="1">
                <a:solidFill>
                  <a:srgbClr val="C00000"/>
                </a:solidFill>
              </a:rPr>
              <a:t>onPress</a:t>
            </a:r>
            <a:r>
              <a:rPr lang="pt-BR" sz="1400" dirty="0">
                <a:solidFill>
                  <a:srgbClr val="C00000"/>
                </a:solidFill>
              </a:rPr>
              <a:t>” </a:t>
            </a:r>
            <a:r>
              <a:rPr lang="pt-BR" sz="1400" dirty="0">
                <a:solidFill>
                  <a:srgbClr val="002060"/>
                </a:solidFill>
              </a:rPr>
              <a:t>do botão “+”</a:t>
            </a:r>
          </a:p>
        </p:txBody>
      </p:sp>
    </p:spTree>
    <p:extLst>
      <p:ext uri="{BB962C8B-B14F-4D97-AF65-F5344CB8AC3E}">
        <p14:creationId xmlns:p14="http://schemas.microsoft.com/office/powerpoint/2010/main" val="401403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61238-0CF0-443D-9092-B9345640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253DE7-7373-4784-BD6F-8E2D43C9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025979"/>
            <a:ext cx="11327549" cy="43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2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113D468-BC4F-415B-A63E-113917C5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>
                <a:solidFill>
                  <a:srgbClr val="C00000"/>
                </a:solidFill>
              </a:rPr>
              <a:t>componentDidMount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6CF791-1AC4-452D-AF23-1DA8AB20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método </a:t>
            </a:r>
            <a:r>
              <a:rPr lang="pt-BR" dirty="0" err="1">
                <a:solidFill>
                  <a:srgbClr val="C00000"/>
                </a:solidFill>
              </a:rPr>
              <a:t>componentDidMount</a:t>
            </a:r>
            <a:r>
              <a:rPr lang="pt-BR" dirty="0"/>
              <a:t> no </a:t>
            </a:r>
            <a:r>
              <a:rPr lang="pt-BR" dirty="0" err="1"/>
              <a:t>React</a:t>
            </a:r>
            <a:r>
              <a:rPr lang="pt-BR" dirty="0"/>
              <a:t> é usado para executar algum código imediatamente após a montagem. Este é um método de ciclo de vida no componente de classe </a:t>
            </a:r>
            <a:r>
              <a:rPr lang="pt-BR" dirty="0" err="1"/>
              <a:t>React</a:t>
            </a:r>
            <a:r>
              <a:rPr lang="pt-BR" dirty="0"/>
              <a:t> que é </a:t>
            </a:r>
            <a:r>
              <a:rPr lang="pt-BR" dirty="0">
                <a:solidFill>
                  <a:srgbClr val="C00000"/>
                </a:solidFill>
              </a:rPr>
              <a:t>chamado apenas uma vez</a:t>
            </a:r>
            <a:r>
              <a:rPr lang="pt-BR" dirty="0"/>
              <a:t> quando o </a:t>
            </a:r>
            <a:r>
              <a:rPr lang="pt-BR" dirty="0">
                <a:solidFill>
                  <a:srgbClr val="C00000"/>
                </a:solidFill>
              </a:rPr>
              <a:t>componente é montado </a:t>
            </a:r>
            <a:r>
              <a:rPr lang="pt-BR" dirty="0"/>
              <a:t>no DOM(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Model).</a:t>
            </a:r>
          </a:p>
          <a:p>
            <a:endParaRPr lang="pt-BR" sz="1600" dirty="0"/>
          </a:p>
          <a:p>
            <a:r>
              <a:rPr lang="pt-BR" dirty="0"/>
              <a:t>Este método ajuda a executar quando o componente é renderizado na página.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FE69238-A618-4784-A97C-F925B6EA4D1B}"/>
              </a:ext>
            </a:extLst>
          </p:cNvPr>
          <p:cNvSpPr txBox="1"/>
          <p:nvPr/>
        </p:nvSpPr>
        <p:spPr>
          <a:xfrm>
            <a:off x="4152900" y="4895850"/>
            <a:ext cx="243233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componentDidMount</a:t>
            </a:r>
            <a:r>
              <a:rPr lang="pt-BR" dirty="0"/>
              <a:t>(){</a:t>
            </a:r>
          </a:p>
          <a:p>
            <a:r>
              <a:rPr lang="pt-BR" dirty="0">
                <a:solidFill>
                  <a:srgbClr val="C00000"/>
                </a:solidFill>
              </a:rPr>
              <a:t>    // </a:t>
            </a:r>
            <a:r>
              <a:rPr lang="pt-BR" dirty="0" err="1">
                <a:solidFill>
                  <a:srgbClr val="C00000"/>
                </a:solidFill>
              </a:rPr>
              <a:t>code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to</a:t>
            </a:r>
            <a:r>
              <a:rPr lang="pt-BR" dirty="0">
                <a:solidFill>
                  <a:srgbClr val="C00000"/>
                </a:solidFill>
              </a:rPr>
              <a:t> execute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401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1328</Words>
  <Application>Microsoft Office PowerPoint</Application>
  <PresentationFormat>Widescreen</PresentationFormat>
  <Paragraphs>223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do Office</vt:lpstr>
      <vt:lpstr>AsyncStorage</vt:lpstr>
      <vt:lpstr>AsyncStorage</vt:lpstr>
      <vt:lpstr>AsyncStorage</vt:lpstr>
      <vt:lpstr>Iniciamos com a tela vazia...</vt:lpstr>
      <vt:lpstr>Colocando 3 componentes...</vt:lpstr>
      <vt:lpstr>Estilos utilizados...</vt:lpstr>
      <vt:lpstr>Incluindo função “gravaNome”</vt:lpstr>
      <vt:lpstr>React LifeCycle</vt:lpstr>
      <vt:lpstr>Método componentDidMount</vt:lpstr>
      <vt:lpstr>Método componentDidUpdate</vt:lpstr>
      <vt:lpstr>Trabalhando com métodos do lifecicle</vt:lpstr>
      <vt:lpstr>Trabalhando com métodos do lifecicle</vt:lpstr>
      <vt:lpstr>AsyncStorage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2025-05-06T20:04:59Z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