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57" r:id="rId4"/>
    <p:sldId id="328" r:id="rId5"/>
    <p:sldId id="330" r:id="rId6"/>
    <p:sldId id="337" r:id="rId7"/>
    <p:sldId id="258" r:id="rId8"/>
    <p:sldId id="329" r:id="rId9"/>
    <p:sldId id="331" r:id="rId10"/>
    <p:sldId id="338" r:id="rId11"/>
    <p:sldId id="259" r:id="rId12"/>
    <p:sldId id="334" r:id="rId13"/>
    <p:sldId id="335" r:id="rId14"/>
    <p:sldId id="336" r:id="rId15"/>
    <p:sldId id="332" r:id="rId16"/>
    <p:sldId id="260" r:id="rId17"/>
    <p:sldId id="261" r:id="rId18"/>
    <p:sldId id="33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B309E2CD-C4E6-41C7-9A98-FD0D4A4154AD}"/>
  </pc:docChgLst>
  <pc:docChgLst>
    <pc:chgData name="Roberto" userId="f2c5d9e3-e1cd-491b-8eea-425a4d9cf1c2" providerId="ADAL" clId="{64E42559-D2E7-4784-8A97-BFC248477843}"/>
  </pc:docChgLst>
  <pc:docChgLst>
    <pc:chgData name="Roberto" userId="f2c5d9e3-e1cd-491b-8eea-425a4d9cf1c2" providerId="ADAL" clId="{7EC7C457-60DC-443A-87E6-E3C930FC346C}"/>
  </pc:docChgLst>
  <pc:docChgLst>
    <pc:chgData name="Roberto" userId="f2c5d9e3-e1cd-491b-8eea-425a4d9cf1c2" providerId="ADAL" clId="{584408B0-7F55-41A0-9D1A-314741249EED}"/>
  </pc:docChgLst>
  <pc:docChgLst>
    <pc:chgData name="Roberto" userId="f2c5d9e3-e1cd-491b-8eea-425a4d9cf1c2" providerId="ADAL" clId="{4770C196-BD98-48D3-B4D6-8FC79E22774D}"/>
  </pc:docChgLst>
  <pc:docChgLst>
    <pc:chgData name="Roberto" userId="f2c5d9e3-e1cd-491b-8eea-425a4d9cf1c2" providerId="ADAL" clId="{C4AB35AE-3687-480C-8737-709BD8769EDA}"/>
  </pc:docChgLst>
  <pc:docChgLst>
    <pc:chgData name="Roberto Harkovsky da Cunha" userId="f2c5d9e3-e1cd-491b-8eea-425a4d9cf1c2" providerId="ADAL" clId="{775966A3-C369-406D-8867-1ECC6E20787B}"/>
  </pc:docChgLst>
  <pc:docChgLst>
    <pc:chgData name="Roberto" userId="f2c5d9e3-e1cd-491b-8eea-425a4d9cf1c2" providerId="ADAL" clId="{BC754EAA-1AB3-4245-83C9-AFC728B0E326}"/>
    <pc:docChg chg="undo custSel addSld delSld modSld sldOrd">
      <pc:chgData name="Roberto" userId="f2c5d9e3-e1cd-491b-8eea-425a4d9cf1c2" providerId="ADAL" clId="{BC754EAA-1AB3-4245-83C9-AFC728B0E326}" dt="2025-05-06T19:54:05.770" v="460" actId="1076"/>
      <pc:docMkLst>
        <pc:docMk/>
      </pc:docMkLst>
      <pc:sldChg chg="addSp delSp modSp add mod">
        <pc:chgData name="Roberto" userId="f2c5d9e3-e1cd-491b-8eea-425a4d9cf1c2" providerId="ADAL" clId="{BC754EAA-1AB3-4245-83C9-AFC728B0E326}" dt="2025-05-06T19:16:09.447" v="253" actId="478"/>
        <pc:sldMkLst>
          <pc:docMk/>
          <pc:sldMk cId="0" sldId="257"/>
        </pc:sldMkLst>
        <pc:spChg chg="mod">
          <ac:chgData name="Roberto" userId="f2c5d9e3-e1cd-491b-8eea-425a4d9cf1c2" providerId="ADAL" clId="{BC754EAA-1AB3-4245-83C9-AFC728B0E326}" dt="2025-05-06T13:55:45.504" v="24" actId="20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Roberto" userId="f2c5d9e3-e1cd-491b-8eea-425a4d9cf1c2" providerId="ADAL" clId="{BC754EAA-1AB3-4245-83C9-AFC728B0E326}" dt="2025-05-06T19:16:07.096" v="252" actId="478"/>
          <ac:spMkLst>
            <pc:docMk/>
            <pc:sldMk cId="0" sldId="257"/>
            <ac:spMk id="5" creationId="{62D5A853-43EC-4D37-BF5D-DB2F34BD87FE}"/>
          </ac:spMkLst>
        </pc:spChg>
        <pc:spChg chg="add del mod">
          <ac:chgData name="Roberto" userId="f2c5d9e3-e1cd-491b-8eea-425a4d9cf1c2" providerId="ADAL" clId="{BC754EAA-1AB3-4245-83C9-AFC728B0E326}" dt="2025-05-06T19:16:09.447" v="253" actId="478"/>
          <ac:spMkLst>
            <pc:docMk/>
            <pc:sldMk cId="0" sldId="257"/>
            <ac:spMk id="6" creationId="{962F19D6-CDF4-43A1-9C36-4DC7916CD662}"/>
          </ac:spMkLst>
        </pc:spChg>
      </pc:sldChg>
      <pc:sldChg chg="addSp delSp modSp mod">
        <pc:chgData name="Roberto" userId="f2c5d9e3-e1cd-491b-8eea-425a4d9cf1c2" providerId="ADAL" clId="{BC754EAA-1AB3-4245-83C9-AFC728B0E326}" dt="2025-05-06T18:50:26.401" v="148" actId="1076"/>
        <pc:sldMkLst>
          <pc:docMk/>
          <pc:sldMk cId="0" sldId="258"/>
        </pc:sldMkLst>
        <pc:spChg chg="mod">
          <ac:chgData name="Roberto" userId="f2c5d9e3-e1cd-491b-8eea-425a4d9cf1c2" providerId="ADAL" clId="{BC754EAA-1AB3-4245-83C9-AFC728B0E326}" dt="2025-05-06T18:44:07.431" v="69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8:50:26.401" v="148" actId="1076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Roberto" userId="f2c5d9e3-e1cd-491b-8eea-425a4d9cf1c2" providerId="ADAL" clId="{BC754EAA-1AB3-4245-83C9-AFC728B0E326}" dt="2025-05-06T13:58:10.571" v="36" actId="478"/>
          <ac:spMkLst>
            <pc:docMk/>
            <pc:sldMk cId="0" sldId="258"/>
            <ac:spMk id="4" creationId="{6A9525F7-A184-4EBB-B9EF-B8E02E4F05B5}"/>
          </ac:spMkLst>
        </pc:spChg>
        <pc:spChg chg="add del mod">
          <ac:chgData name="Roberto" userId="f2c5d9e3-e1cd-491b-8eea-425a4d9cf1c2" providerId="ADAL" clId="{BC754EAA-1AB3-4245-83C9-AFC728B0E326}" dt="2025-05-06T18:43:58.821" v="67" actId="478"/>
          <ac:spMkLst>
            <pc:docMk/>
            <pc:sldMk cId="0" sldId="258"/>
            <ac:spMk id="5" creationId="{5F6E231C-FA16-47BA-B176-DF8B5C33A1FE}"/>
          </ac:spMkLst>
        </pc:spChg>
        <pc:spChg chg="add mod">
          <ac:chgData name="Roberto" userId="f2c5d9e3-e1cd-491b-8eea-425a4d9cf1c2" providerId="ADAL" clId="{BC754EAA-1AB3-4245-83C9-AFC728B0E326}" dt="2025-05-06T18:46:01.370" v="86" actId="14861"/>
          <ac:spMkLst>
            <pc:docMk/>
            <pc:sldMk cId="0" sldId="258"/>
            <ac:spMk id="7" creationId="{F24456D0-049F-4DC7-B792-BEE27BD3BD68}"/>
          </ac:spMkLst>
        </pc:spChg>
        <pc:spChg chg="add mod">
          <ac:chgData name="Roberto" userId="f2c5d9e3-e1cd-491b-8eea-425a4d9cf1c2" providerId="ADAL" clId="{BC754EAA-1AB3-4245-83C9-AFC728B0E326}" dt="2025-05-06T18:46:31.056" v="90" actId="208"/>
          <ac:spMkLst>
            <pc:docMk/>
            <pc:sldMk cId="0" sldId="258"/>
            <ac:spMk id="8" creationId="{3485DB2E-E905-43DB-B806-9EBEBDD8BB62}"/>
          </ac:spMkLst>
        </pc:spChg>
      </pc:sldChg>
      <pc:sldChg chg="addSp modSp mod">
        <pc:chgData name="Roberto" userId="f2c5d9e3-e1cd-491b-8eea-425a4d9cf1c2" providerId="ADAL" clId="{BC754EAA-1AB3-4245-83C9-AFC728B0E326}" dt="2025-05-06T19:54:05.770" v="460" actId="1076"/>
        <pc:sldMkLst>
          <pc:docMk/>
          <pc:sldMk cId="0" sldId="259"/>
        </pc:sldMkLst>
        <pc:spChg chg="mod">
          <ac:chgData name="Roberto" userId="f2c5d9e3-e1cd-491b-8eea-425a4d9cf1c2" providerId="ADAL" clId="{BC754EAA-1AB3-4245-83C9-AFC728B0E326}" dt="2025-05-06T19:54:02.942" v="459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9:54:05.770" v="460" actId="1076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Roberto" userId="f2c5d9e3-e1cd-491b-8eea-425a4d9cf1c2" providerId="ADAL" clId="{BC754EAA-1AB3-4245-83C9-AFC728B0E326}" dt="2025-05-06T19:53:20.015" v="447" actId="1582"/>
          <ac:spMkLst>
            <pc:docMk/>
            <pc:sldMk cId="0" sldId="259"/>
            <ac:spMk id="4" creationId="{E9967CD8-5013-499A-8593-A174CC7D0CEA}"/>
          </ac:spMkLst>
        </pc:spChg>
      </pc:sldChg>
      <pc:sldChg chg="modSp">
        <pc:chgData name="Roberto" userId="f2c5d9e3-e1cd-491b-8eea-425a4d9cf1c2" providerId="ADAL" clId="{BC754EAA-1AB3-4245-83C9-AFC728B0E326}" dt="2025-05-06T13:52:31.962" v="4" actId="20577"/>
        <pc:sldMkLst>
          <pc:docMk/>
          <pc:sldMk cId="2810335309" sldId="269"/>
        </pc:sldMkLst>
        <pc:spChg chg="mod">
          <ac:chgData name="Roberto" userId="f2c5d9e3-e1cd-491b-8eea-425a4d9cf1c2" providerId="ADAL" clId="{BC754EAA-1AB3-4245-83C9-AFC728B0E326}" dt="2025-05-06T13:52:31.962" v="4" actId="20577"/>
          <ac:spMkLst>
            <pc:docMk/>
            <pc:sldMk cId="2810335309" sldId="269"/>
            <ac:spMk id="2" creationId="{AAB27B9C-9F2E-4F6A-9070-34F37719F824}"/>
          </ac:spMkLst>
        </pc:spChg>
      </pc:sldChg>
      <pc:sldChg chg="modSp mod">
        <pc:chgData name="Roberto" userId="f2c5d9e3-e1cd-491b-8eea-425a4d9cf1c2" providerId="ADAL" clId="{BC754EAA-1AB3-4245-83C9-AFC728B0E326}" dt="2025-05-06T13:52:38.719" v="9" actId="20577"/>
        <pc:sldMkLst>
          <pc:docMk/>
          <pc:sldMk cId="316382892" sldId="279"/>
        </pc:sldMkLst>
        <pc:spChg chg="mod">
          <ac:chgData name="Roberto" userId="f2c5d9e3-e1cd-491b-8eea-425a4d9cf1c2" providerId="ADAL" clId="{BC754EAA-1AB3-4245-83C9-AFC728B0E326}" dt="2025-05-06T13:52:38.719" v="9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 mod modShow">
        <pc:chgData name="Roberto" userId="f2c5d9e3-e1cd-491b-8eea-425a4d9cf1c2" providerId="ADAL" clId="{BC754EAA-1AB3-4245-83C9-AFC728B0E326}" dt="2025-05-06T18:43:09.298" v="65" actId="729"/>
        <pc:sldMkLst>
          <pc:docMk/>
          <pc:sldMk cId="842994033" sldId="328"/>
        </pc:sldMkLst>
      </pc:sldChg>
      <pc:sldChg chg="addSp delSp modSp add mod">
        <pc:chgData name="Roberto" userId="f2c5d9e3-e1cd-491b-8eea-425a4d9cf1c2" providerId="ADAL" clId="{BC754EAA-1AB3-4245-83C9-AFC728B0E326}" dt="2025-05-06T19:42:05.479" v="377" actId="478"/>
        <pc:sldMkLst>
          <pc:docMk/>
          <pc:sldMk cId="1468805670" sldId="329"/>
        </pc:sldMkLst>
        <pc:spChg chg="mod">
          <ac:chgData name="Roberto" userId="f2c5d9e3-e1cd-491b-8eea-425a4d9cf1c2" providerId="ADAL" clId="{BC754EAA-1AB3-4245-83C9-AFC728B0E326}" dt="2025-05-06T19:06:31.615" v="245" actId="207"/>
          <ac:spMkLst>
            <pc:docMk/>
            <pc:sldMk cId="1468805670" sldId="329"/>
            <ac:spMk id="3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9:35:26.776" v="373" actId="1076"/>
          <ac:spMkLst>
            <pc:docMk/>
            <pc:sldMk cId="1468805670" sldId="329"/>
            <ac:spMk id="7" creationId="{F24456D0-049F-4DC7-B792-BEE27BD3BD68}"/>
          </ac:spMkLst>
        </pc:spChg>
        <pc:spChg chg="mod">
          <ac:chgData name="Roberto" userId="f2c5d9e3-e1cd-491b-8eea-425a4d9cf1c2" providerId="ADAL" clId="{BC754EAA-1AB3-4245-83C9-AFC728B0E326}" dt="2025-05-06T19:04:19.228" v="232" actId="1076"/>
          <ac:spMkLst>
            <pc:docMk/>
            <pc:sldMk cId="1468805670" sldId="329"/>
            <ac:spMk id="8" creationId="{3485DB2E-E905-43DB-B806-9EBEBDD8BB62}"/>
          </ac:spMkLst>
        </pc:spChg>
        <pc:spChg chg="add mod">
          <ac:chgData name="Roberto" userId="f2c5d9e3-e1cd-491b-8eea-425a4d9cf1c2" providerId="ADAL" clId="{BC754EAA-1AB3-4245-83C9-AFC728B0E326}" dt="2025-05-06T19:35:38.129" v="375" actId="14100"/>
          <ac:spMkLst>
            <pc:docMk/>
            <pc:sldMk cId="1468805670" sldId="329"/>
            <ac:spMk id="9" creationId="{6F25B015-9623-4152-BD80-5113F9FA0448}"/>
          </ac:spMkLst>
        </pc:spChg>
        <pc:picChg chg="add del mod">
          <ac:chgData name="Roberto" userId="f2c5d9e3-e1cd-491b-8eea-425a4d9cf1c2" providerId="ADAL" clId="{BC754EAA-1AB3-4245-83C9-AFC728B0E326}" dt="2025-05-06T19:34:11.117" v="360" actId="478"/>
          <ac:picMkLst>
            <pc:docMk/>
            <pc:sldMk cId="1468805670" sldId="329"/>
            <ac:picMk id="5" creationId="{7AF95B4C-839A-4AE4-AA0C-6A576E410F1A}"/>
          </ac:picMkLst>
        </pc:picChg>
        <pc:picChg chg="add del mod">
          <ac:chgData name="Roberto" userId="f2c5d9e3-e1cd-491b-8eea-425a4d9cf1c2" providerId="ADAL" clId="{BC754EAA-1AB3-4245-83C9-AFC728B0E326}" dt="2025-05-06T19:42:05.479" v="377" actId="478"/>
          <ac:picMkLst>
            <pc:docMk/>
            <pc:sldMk cId="1468805670" sldId="329"/>
            <ac:picMk id="10" creationId="{2E48B609-9158-4EF3-B1A1-668B259BC303}"/>
          </ac:picMkLst>
        </pc:picChg>
      </pc:sldChg>
      <pc:sldChg chg="delSp modSp add mod">
        <pc:chgData name="Roberto" userId="f2c5d9e3-e1cd-491b-8eea-425a4d9cf1c2" providerId="ADAL" clId="{BC754EAA-1AB3-4245-83C9-AFC728B0E326}" dt="2025-05-06T19:17:56.562" v="302" actId="1076"/>
        <pc:sldMkLst>
          <pc:docMk/>
          <pc:sldMk cId="1748108555" sldId="330"/>
        </pc:sldMkLst>
        <pc:spChg chg="mod">
          <ac:chgData name="Roberto" userId="f2c5d9e3-e1cd-491b-8eea-425a4d9cf1c2" providerId="ADAL" clId="{BC754EAA-1AB3-4245-83C9-AFC728B0E326}" dt="2025-05-06T19:16:18.992" v="276" actId="20577"/>
          <ac:spMkLst>
            <pc:docMk/>
            <pc:sldMk cId="1748108555" sldId="330"/>
            <ac:spMk id="2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9:16:39.413" v="281" actId="207"/>
          <ac:spMkLst>
            <pc:docMk/>
            <pc:sldMk cId="1748108555" sldId="330"/>
            <ac:spMk id="3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9:17:56.562" v="302" actId="1076"/>
          <ac:spMkLst>
            <pc:docMk/>
            <pc:sldMk cId="1748108555" sldId="330"/>
            <ac:spMk id="5" creationId="{62D5A853-43EC-4D37-BF5D-DB2F34BD87FE}"/>
          </ac:spMkLst>
        </pc:spChg>
        <pc:spChg chg="del mod">
          <ac:chgData name="Roberto" userId="f2c5d9e3-e1cd-491b-8eea-425a4d9cf1c2" providerId="ADAL" clId="{BC754EAA-1AB3-4245-83C9-AFC728B0E326}" dt="2025-05-06T19:16:49.288" v="285"/>
          <ac:spMkLst>
            <pc:docMk/>
            <pc:sldMk cId="1748108555" sldId="330"/>
            <ac:spMk id="6" creationId="{962F19D6-CDF4-43A1-9C36-4DC7916CD662}"/>
          </ac:spMkLst>
        </pc:spChg>
      </pc:sldChg>
      <pc:sldChg chg="addSp delSp modSp add mod">
        <pc:chgData name="Roberto" userId="f2c5d9e3-e1cd-491b-8eea-425a4d9cf1c2" providerId="ADAL" clId="{BC754EAA-1AB3-4245-83C9-AFC728B0E326}" dt="2025-05-06T19:46:23.922" v="418" actId="207"/>
        <pc:sldMkLst>
          <pc:docMk/>
          <pc:sldMk cId="3758999386" sldId="331"/>
        </pc:sldMkLst>
        <pc:spChg chg="mod">
          <ac:chgData name="Roberto" userId="f2c5d9e3-e1cd-491b-8eea-425a4d9cf1c2" providerId="ADAL" clId="{BC754EAA-1AB3-4245-83C9-AFC728B0E326}" dt="2025-05-06T19:44:15.023" v="398" actId="207"/>
          <ac:spMkLst>
            <pc:docMk/>
            <pc:sldMk cId="3758999386" sldId="331"/>
            <ac:spMk id="3" creationId="{00000000-0000-0000-0000-000000000000}"/>
          </ac:spMkLst>
        </pc:spChg>
        <pc:spChg chg="mod">
          <ac:chgData name="Roberto" userId="f2c5d9e3-e1cd-491b-8eea-425a4d9cf1c2" providerId="ADAL" clId="{BC754EAA-1AB3-4245-83C9-AFC728B0E326}" dt="2025-05-06T19:46:23.922" v="418" actId="207"/>
          <ac:spMkLst>
            <pc:docMk/>
            <pc:sldMk cId="3758999386" sldId="331"/>
            <ac:spMk id="7" creationId="{F24456D0-049F-4DC7-B792-BEE27BD3BD68}"/>
          </ac:spMkLst>
        </pc:spChg>
        <pc:spChg chg="mod">
          <ac:chgData name="Roberto" userId="f2c5d9e3-e1cd-491b-8eea-425a4d9cf1c2" providerId="ADAL" clId="{BC754EAA-1AB3-4245-83C9-AFC728B0E326}" dt="2025-05-06T19:43:20.510" v="388" actId="1076"/>
          <ac:spMkLst>
            <pc:docMk/>
            <pc:sldMk cId="3758999386" sldId="331"/>
            <ac:spMk id="8" creationId="{3485DB2E-E905-43DB-B806-9EBEBDD8BB62}"/>
          </ac:spMkLst>
        </pc:spChg>
        <pc:spChg chg="mod">
          <ac:chgData name="Roberto" userId="f2c5d9e3-e1cd-491b-8eea-425a4d9cf1c2" providerId="ADAL" clId="{BC754EAA-1AB3-4245-83C9-AFC728B0E326}" dt="2025-05-06T19:44:04.893" v="397" actId="14100"/>
          <ac:spMkLst>
            <pc:docMk/>
            <pc:sldMk cId="3758999386" sldId="331"/>
            <ac:spMk id="9" creationId="{6F25B015-9623-4152-BD80-5113F9FA0448}"/>
          </ac:spMkLst>
        </pc:spChg>
        <pc:picChg chg="del">
          <ac:chgData name="Roberto" userId="f2c5d9e3-e1cd-491b-8eea-425a4d9cf1c2" providerId="ADAL" clId="{BC754EAA-1AB3-4245-83C9-AFC728B0E326}" dt="2025-05-06T19:42:39.902" v="383" actId="478"/>
          <ac:picMkLst>
            <pc:docMk/>
            <pc:sldMk cId="3758999386" sldId="331"/>
            <ac:picMk id="5" creationId="{7AF95B4C-839A-4AE4-AA0C-6A576E410F1A}"/>
          </ac:picMkLst>
        </pc:picChg>
        <pc:picChg chg="add mod">
          <ac:chgData name="Roberto" userId="f2c5d9e3-e1cd-491b-8eea-425a4d9cf1c2" providerId="ADAL" clId="{BC754EAA-1AB3-4245-83C9-AFC728B0E326}" dt="2025-05-06T19:43:12.509" v="387" actId="14100"/>
          <ac:picMkLst>
            <pc:docMk/>
            <pc:sldMk cId="3758999386" sldId="331"/>
            <ac:picMk id="6" creationId="{E54E3021-66E5-4565-8408-D82DB1514814}"/>
          </ac:picMkLst>
        </pc:picChg>
      </pc:sldChg>
      <pc:sldChg chg="add mod modShow">
        <pc:chgData name="Roberto" userId="f2c5d9e3-e1cd-491b-8eea-425a4d9cf1c2" providerId="ADAL" clId="{BC754EAA-1AB3-4245-83C9-AFC728B0E326}" dt="2025-05-06T19:47:05.793" v="423" actId="729"/>
        <pc:sldMkLst>
          <pc:docMk/>
          <pc:sldMk cId="4255770123" sldId="332"/>
        </pc:sldMkLst>
      </pc:sldChg>
      <pc:sldChg chg="add ord">
        <pc:chgData name="Roberto" userId="f2c5d9e3-e1cd-491b-8eea-425a4d9cf1c2" providerId="ADAL" clId="{BC754EAA-1AB3-4245-83C9-AFC728B0E326}" dt="2025-05-06T19:49:48.775" v="427"/>
        <pc:sldMkLst>
          <pc:docMk/>
          <pc:sldMk cId="2349518697" sldId="333"/>
        </pc:sldMkLst>
      </pc:sldChg>
      <pc:sldChg chg="addSp delSp modSp add mod">
        <pc:chgData name="Roberto" userId="f2c5d9e3-e1cd-491b-8eea-425a4d9cf1c2" providerId="ADAL" clId="{BC754EAA-1AB3-4245-83C9-AFC728B0E326}" dt="2025-05-06T19:52:56.206" v="439" actId="21"/>
        <pc:sldMkLst>
          <pc:docMk/>
          <pc:sldMk cId="3852372746" sldId="334"/>
        </pc:sldMkLst>
        <pc:spChg chg="mod">
          <ac:chgData name="Roberto" userId="f2c5d9e3-e1cd-491b-8eea-425a4d9cf1c2" providerId="ADAL" clId="{BC754EAA-1AB3-4245-83C9-AFC728B0E326}" dt="2025-05-06T19:52:32.547" v="431" actId="27636"/>
          <ac:spMkLst>
            <pc:docMk/>
            <pc:sldMk cId="3852372746" sldId="334"/>
            <ac:spMk id="3" creationId="{00000000-0000-0000-0000-000000000000}"/>
          </ac:spMkLst>
        </pc:spChg>
        <pc:spChg chg="add del mod">
          <ac:chgData name="Roberto" userId="f2c5d9e3-e1cd-491b-8eea-425a4d9cf1c2" providerId="ADAL" clId="{BC754EAA-1AB3-4245-83C9-AFC728B0E326}" dt="2025-05-06T19:52:56.206" v="439" actId="21"/>
          <ac:spMkLst>
            <pc:docMk/>
            <pc:sldMk cId="3852372746" sldId="334"/>
            <ac:spMk id="5" creationId="{01F743D2-7AEF-4A14-89D8-84C6220D3EF9}"/>
          </ac:spMkLst>
        </pc:spChg>
      </pc:sldChg>
    </pc:docChg>
  </pc:docChgLst>
  <pc:docChgLst>
    <pc:chgData name="Roberto" userId="f2c5d9e3-e1cd-491b-8eea-425a4d9cf1c2" providerId="ADAL" clId="{07E9E6A3-0E35-4757-96E6-1FE8ECC5FE95}"/>
  </pc:docChgLst>
  <pc:docChgLst>
    <pc:chgData name="Roberto Harkovsky da Cunha" userId="f2c5d9e3-e1cd-491b-8eea-425a4d9cf1c2" providerId="ADAL" clId="{AF6D9811-541A-44BA-A2DA-3015D520D9A1}"/>
    <pc:docChg chg="custSel addSld modSld sldOrd">
      <pc:chgData name="Roberto Harkovsky da Cunha" userId="f2c5d9e3-e1cd-491b-8eea-425a4d9cf1c2" providerId="ADAL" clId="{AF6D9811-541A-44BA-A2DA-3015D520D9A1}" dt="2025-05-16T13:35:01.153" v="1399" actId="20577"/>
      <pc:docMkLst>
        <pc:docMk/>
      </pc:docMkLst>
      <pc:sldChg chg="modSp">
        <pc:chgData name="Roberto Harkovsky da Cunha" userId="f2c5d9e3-e1cd-491b-8eea-425a4d9cf1c2" providerId="ADAL" clId="{AF6D9811-541A-44BA-A2DA-3015D520D9A1}" dt="2025-05-16T12:14:24.755" v="0" actId="207"/>
        <pc:sldMkLst>
          <pc:docMk/>
          <pc:sldMk cId="0" sldId="257"/>
        </pc:sldMkLst>
        <pc:spChg chg="mod">
          <ac:chgData name="Roberto Harkovsky da Cunha" userId="f2c5d9e3-e1cd-491b-8eea-425a4d9cf1c2" providerId="ADAL" clId="{AF6D9811-541A-44BA-A2DA-3015D520D9A1}" dt="2025-05-16T12:14:24.755" v="0" actId="207"/>
          <ac:spMkLst>
            <pc:docMk/>
            <pc:sldMk cId="0" sldId="257"/>
            <ac:spMk id="3" creationId="{00000000-0000-0000-0000-000000000000}"/>
          </ac:spMkLst>
        </pc:spChg>
      </pc:sldChg>
      <pc:sldChg chg="addSp modSp">
        <pc:chgData name="Roberto Harkovsky da Cunha" userId="f2c5d9e3-e1cd-491b-8eea-425a4d9cf1c2" providerId="ADAL" clId="{AF6D9811-541A-44BA-A2DA-3015D520D9A1}" dt="2025-05-16T12:58:02.530" v="436" actId="14100"/>
        <pc:sldMkLst>
          <pc:docMk/>
          <pc:sldMk cId="0" sldId="258"/>
        </pc:sldMkLst>
        <pc:spChg chg="mod">
          <ac:chgData name="Roberto Harkovsky da Cunha" userId="f2c5d9e3-e1cd-491b-8eea-425a4d9cf1c2" providerId="ADAL" clId="{AF6D9811-541A-44BA-A2DA-3015D520D9A1}" dt="2025-05-16T12:57:07.960" v="433" actId="1076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Roberto Harkovsky da Cunha" userId="f2c5d9e3-e1cd-491b-8eea-425a4d9cf1c2" providerId="ADAL" clId="{AF6D9811-541A-44BA-A2DA-3015D520D9A1}" dt="2025-05-16T12:20:08.398" v="190" actId="20577"/>
          <ac:spMkLst>
            <pc:docMk/>
            <pc:sldMk cId="0" sldId="258"/>
            <ac:spMk id="6" creationId="{3D1C2199-41B5-48A2-8C8C-1737186A75BD}"/>
          </ac:spMkLst>
        </pc:spChg>
        <pc:spChg chg="mod">
          <ac:chgData name="Roberto Harkovsky da Cunha" userId="f2c5d9e3-e1cd-491b-8eea-425a4d9cf1c2" providerId="ADAL" clId="{AF6D9811-541A-44BA-A2DA-3015D520D9A1}" dt="2025-05-16T12:56:55.016" v="432" actId="1076"/>
          <ac:spMkLst>
            <pc:docMk/>
            <pc:sldMk cId="0" sldId="258"/>
            <ac:spMk id="7" creationId="{F24456D0-049F-4DC7-B792-BEE27BD3BD68}"/>
          </ac:spMkLst>
        </pc:spChg>
        <pc:spChg chg="mod">
          <ac:chgData name="Roberto Harkovsky da Cunha" userId="f2c5d9e3-e1cd-491b-8eea-425a4d9cf1c2" providerId="ADAL" clId="{AF6D9811-541A-44BA-A2DA-3015D520D9A1}" dt="2025-05-16T12:58:02.530" v="436" actId="14100"/>
          <ac:spMkLst>
            <pc:docMk/>
            <pc:sldMk cId="0" sldId="258"/>
            <ac:spMk id="8" creationId="{3485DB2E-E905-43DB-B806-9EBEBDD8BB62}"/>
          </ac:spMkLst>
        </pc:spChg>
        <pc:spChg chg="add mod">
          <ac:chgData name="Roberto Harkovsky da Cunha" userId="f2c5d9e3-e1cd-491b-8eea-425a4d9cf1c2" providerId="ADAL" clId="{AF6D9811-541A-44BA-A2DA-3015D520D9A1}" dt="2025-05-16T12:57:15.464" v="435" actId="14100"/>
          <ac:spMkLst>
            <pc:docMk/>
            <pc:sldMk cId="0" sldId="258"/>
            <ac:spMk id="9" creationId="{1307AEF6-F2AC-437C-9C46-B8ABF6F0CC36}"/>
          </ac:spMkLst>
        </pc:spChg>
      </pc:sldChg>
      <pc:sldChg chg="addSp modSp">
        <pc:chgData name="Roberto Harkovsky da Cunha" userId="f2c5d9e3-e1cd-491b-8eea-425a4d9cf1c2" providerId="ADAL" clId="{AF6D9811-541A-44BA-A2DA-3015D520D9A1}" dt="2025-05-16T13:00:59.331" v="457" actId="1076"/>
        <pc:sldMkLst>
          <pc:docMk/>
          <pc:sldMk cId="0" sldId="259"/>
        </pc:sldMkLst>
        <pc:spChg chg="mod">
          <ac:chgData name="Roberto Harkovsky da Cunha" userId="f2c5d9e3-e1cd-491b-8eea-425a4d9cf1c2" providerId="ADAL" clId="{AF6D9811-541A-44BA-A2DA-3015D520D9A1}" dt="2025-05-16T13:00:42.203" v="455" actId="20577"/>
          <ac:spMkLst>
            <pc:docMk/>
            <pc:sldMk cId="0" sldId="259"/>
            <ac:spMk id="4" creationId="{E9967CD8-5013-499A-8593-A174CC7D0CEA}"/>
          </ac:spMkLst>
        </pc:spChg>
        <pc:spChg chg="add mod">
          <ac:chgData name="Roberto Harkovsky da Cunha" userId="f2c5d9e3-e1cd-491b-8eea-425a4d9cf1c2" providerId="ADAL" clId="{AF6D9811-541A-44BA-A2DA-3015D520D9A1}" dt="2025-05-16T12:58:44.115" v="442" actId="17032"/>
          <ac:spMkLst>
            <pc:docMk/>
            <pc:sldMk cId="0" sldId="259"/>
            <ac:spMk id="5" creationId="{197A1E73-C20C-4135-91AF-BDD3D180F325}"/>
          </ac:spMkLst>
        </pc:spChg>
        <pc:spChg chg="add mod">
          <ac:chgData name="Roberto Harkovsky da Cunha" userId="f2c5d9e3-e1cd-491b-8eea-425a4d9cf1c2" providerId="ADAL" clId="{AF6D9811-541A-44BA-A2DA-3015D520D9A1}" dt="2025-05-16T13:00:59.331" v="457" actId="1076"/>
          <ac:spMkLst>
            <pc:docMk/>
            <pc:sldMk cId="0" sldId="259"/>
            <ac:spMk id="6" creationId="{598B977C-6452-4C1A-831D-054377D04F67}"/>
          </ac:spMkLst>
        </pc:spChg>
      </pc:sldChg>
      <pc:sldChg chg="modTransition">
        <pc:chgData name="Roberto Harkovsky da Cunha" userId="f2c5d9e3-e1cd-491b-8eea-425a4d9cf1c2" providerId="ADAL" clId="{AF6D9811-541A-44BA-A2DA-3015D520D9A1}" dt="2025-05-16T12:23:38.045" v="286"/>
        <pc:sldMkLst>
          <pc:docMk/>
          <pc:sldMk cId="0" sldId="260"/>
        </pc:sldMkLst>
      </pc:sldChg>
      <pc:sldChg chg="modTransition">
        <pc:chgData name="Roberto Harkovsky da Cunha" userId="f2c5d9e3-e1cd-491b-8eea-425a4d9cf1c2" providerId="ADAL" clId="{AF6D9811-541A-44BA-A2DA-3015D520D9A1}" dt="2025-05-16T12:23:40.157" v="287"/>
        <pc:sldMkLst>
          <pc:docMk/>
          <pc:sldMk cId="0" sldId="261"/>
        </pc:sldMkLst>
      </pc:sldChg>
      <pc:sldChg chg="modSp ord">
        <pc:chgData name="Roberto Harkovsky da Cunha" userId="f2c5d9e3-e1cd-491b-8eea-425a4d9cf1c2" providerId="ADAL" clId="{AF6D9811-541A-44BA-A2DA-3015D520D9A1}" dt="2025-05-16T12:23:14.156" v="285"/>
        <pc:sldMkLst>
          <pc:docMk/>
          <pc:sldMk cId="842994033" sldId="328"/>
        </pc:sldMkLst>
        <pc:spChg chg="mod">
          <ac:chgData name="Roberto Harkovsky da Cunha" userId="f2c5d9e3-e1cd-491b-8eea-425a4d9cf1c2" providerId="ADAL" clId="{AF6D9811-541A-44BA-A2DA-3015D520D9A1}" dt="2025-05-16T12:23:04.250" v="283" actId="1076"/>
          <ac:spMkLst>
            <pc:docMk/>
            <pc:sldMk cId="842994033" sldId="328"/>
            <ac:spMk id="5" creationId="{5F6E231C-FA16-47BA-B176-DF8B5C33A1FE}"/>
          </ac:spMkLst>
        </pc:spChg>
      </pc:sldChg>
      <pc:sldChg chg="addSp delSp modSp">
        <pc:chgData name="Roberto Harkovsky da Cunha" userId="f2c5d9e3-e1cd-491b-8eea-425a4d9cf1c2" providerId="ADAL" clId="{AF6D9811-541A-44BA-A2DA-3015D520D9A1}" dt="2025-05-16T12:18:02.243" v="104"/>
        <pc:sldMkLst>
          <pc:docMk/>
          <pc:sldMk cId="1468805670" sldId="329"/>
        </pc:sldMkLst>
        <pc:spChg chg="add del mod">
          <ac:chgData name="Roberto Harkovsky da Cunha" userId="f2c5d9e3-e1cd-491b-8eea-425a4d9cf1c2" providerId="ADAL" clId="{AF6D9811-541A-44BA-A2DA-3015D520D9A1}" dt="2025-05-16T12:18:02.243" v="104"/>
          <ac:spMkLst>
            <pc:docMk/>
            <pc:sldMk cId="1468805670" sldId="329"/>
            <ac:spMk id="4" creationId="{87741DA6-71DF-437B-B037-EC37BA5467C0}"/>
          </ac:spMkLst>
        </pc:spChg>
      </pc:sldChg>
      <pc:sldChg chg="addSp modSp">
        <pc:chgData name="Roberto Harkovsky da Cunha" userId="f2c5d9e3-e1cd-491b-8eea-425a4d9cf1c2" providerId="ADAL" clId="{AF6D9811-541A-44BA-A2DA-3015D520D9A1}" dt="2025-05-16T12:21:52.250" v="282" actId="20577"/>
        <pc:sldMkLst>
          <pc:docMk/>
          <pc:sldMk cId="3758999386" sldId="331"/>
        </pc:sldMkLst>
        <pc:spChg chg="mod">
          <ac:chgData name="Roberto Harkovsky da Cunha" userId="f2c5d9e3-e1cd-491b-8eea-425a4d9cf1c2" providerId="ADAL" clId="{AF6D9811-541A-44BA-A2DA-3015D520D9A1}" dt="2025-05-16T12:15:09.800" v="11" actId="20577"/>
          <ac:spMkLst>
            <pc:docMk/>
            <pc:sldMk cId="3758999386" sldId="331"/>
            <ac:spMk id="3" creationId="{00000000-0000-0000-0000-000000000000}"/>
          </ac:spMkLst>
        </pc:spChg>
        <pc:spChg chg="mod">
          <ac:chgData name="Roberto Harkovsky da Cunha" userId="f2c5d9e3-e1cd-491b-8eea-425a4d9cf1c2" providerId="ADAL" clId="{AF6D9811-541A-44BA-A2DA-3015D520D9A1}" dt="2025-05-16T12:20:29.290" v="191" actId="108"/>
          <ac:spMkLst>
            <pc:docMk/>
            <pc:sldMk cId="3758999386" sldId="331"/>
            <ac:spMk id="7" creationId="{F24456D0-049F-4DC7-B792-BEE27BD3BD68}"/>
          </ac:spMkLst>
        </pc:spChg>
        <pc:spChg chg="add mod">
          <ac:chgData name="Roberto Harkovsky da Cunha" userId="f2c5d9e3-e1cd-491b-8eea-425a4d9cf1c2" providerId="ADAL" clId="{AF6D9811-541A-44BA-A2DA-3015D520D9A1}" dt="2025-05-16T12:21:40.610" v="280" actId="1076"/>
          <ac:spMkLst>
            <pc:docMk/>
            <pc:sldMk cId="3758999386" sldId="331"/>
            <ac:spMk id="10" creationId="{77781412-5254-4A92-BA55-BDBA8639A053}"/>
          </ac:spMkLst>
        </pc:spChg>
        <pc:spChg chg="add mod">
          <ac:chgData name="Roberto Harkovsky da Cunha" userId="f2c5d9e3-e1cd-491b-8eea-425a4d9cf1c2" providerId="ADAL" clId="{AF6D9811-541A-44BA-A2DA-3015D520D9A1}" dt="2025-05-16T12:19:35.601" v="160" actId="14100"/>
          <ac:spMkLst>
            <pc:docMk/>
            <pc:sldMk cId="3758999386" sldId="331"/>
            <ac:spMk id="11" creationId="{A98B8730-6650-434C-9F55-B19C5727759B}"/>
          </ac:spMkLst>
        </pc:spChg>
        <pc:spChg chg="add mod">
          <ac:chgData name="Roberto Harkovsky da Cunha" userId="f2c5d9e3-e1cd-491b-8eea-425a4d9cf1c2" providerId="ADAL" clId="{AF6D9811-541A-44BA-A2DA-3015D520D9A1}" dt="2025-05-16T12:21:52.250" v="282" actId="20577"/>
          <ac:spMkLst>
            <pc:docMk/>
            <pc:sldMk cId="3758999386" sldId="331"/>
            <ac:spMk id="12" creationId="{C132AFEA-608D-435F-882B-18F250EF5E67}"/>
          </ac:spMkLst>
        </pc:spChg>
      </pc:sldChg>
      <pc:sldChg chg="addSp delSp modSp">
        <pc:chgData name="Roberto Harkovsky da Cunha" userId="f2c5d9e3-e1cd-491b-8eea-425a4d9cf1c2" providerId="ADAL" clId="{AF6D9811-541A-44BA-A2DA-3015D520D9A1}" dt="2025-05-16T13:08:44.998" v="738" actId="1076"/>
        <pc:sldMkLst>
          <pc:docMk/>
          <pc:sldMk cId="3852372746" sldId="334"/>
        </pc:sldMkLst>
        <pc:spChg chg="mod">
          <ac:chgData name="Roberto Harkovsky da Cunha" userId="f2c5d9e3-e1cd-491b-8eea-425a4d9cf1c2" providerId="ADAL" clId="{AF6D9811-541A-44BA-A2DA-3015D520D9A1}" dt="2025-05-16T13:03:48.580" v="466" actId="1076"/>
          <ac:spMkLst>
            <pc:docMk/>
            <pc:sldMk cId="3852372746" sldId="334"/>
            <ac:spMk id="2" creationId="{00000000-0000-0000-0000-000000000000}"/>
          </ac:spMkLst>
        </pc:spChg>
        <pc:spChg chg="del">
          <ac:chgData name="Roberto Harkovsky da Cunha" userId="f2c5d9e3-e1cd-491b-8eea-425a4d9cf1c2" providerId="ADAL" clId="{AF6D9811-541A-44BA-A2DA-3015D520D9A1}" dt="2025-05-16T13:02:49.312" v="460"/>
          <ac:spMkLst>
            <pc:docMk/>
            <pc:sldMk cId="3852372746" sldId="334"/>
            <ac:spMk id="3" creationId="{00000000-0000-0000-0000-000000000000}"/>
          </ac:spMkLst>
        </pc:spChg>
        <pc:spChg chg="add del mod">
          <ac:chgData name="Roberto Harkovsky da Cunha" userId="f2c5d9e3-e1cd-491b-8eea-425a4d9cf1c2" providerId="ADAL" clId="{AF6D9811-541A-44BA-A2DA-3015D520D9A1}" dt="2025-05-16T13:03:26.528" v="462" actId="478"/>
          <ac:spMkLst>
            <pc:docMk/>
            <pc:sldMk cId="3852372746" sldId="334"/>
            <ac:spMk id="4" creationId="{1AB6339E-E7E2-4385-A140-C082440BD05E}"/>
          </ac:spMkLst>
        </pc:spChg>
        <pc:spChg chg="add mod">
          <ac:chgData name="Roberto Harkovsky da Cunha" userId="f2c5d9e3-e1cd-491b-8eea-425a4d9cf1c2" providerId="ADAL" clId="{AF6D9811-541A-44BA-A2DA-3015D520D9A1}" dt="2025-05-16T13:06:55.788" v="486" actId="207"/>
          <ac:spMkLst>
            <pc:docMk/>
            <pc:sldMk cId="3852372746" sldId="334"/>
            <ac:spMk id="5" creationId="{BA9B4181-9036-420F-88A0-8A614B4D0331}"/>
          </ac:spMkLst>
        </pc:spChg>
        <pc:spChg chg="add del mod">
          <ac:chgData name="Roberto Harkovsky da Cunha" userId="f2c5d9e3-e1cd-491b-8eea-425a4d9cf1c2" providerId="ADAL" clId="{AF6D9811-541A-44BA-A2DA-3015D520D9A1}" dt="2025-05-16T13:05:52.638" v="469" actId="478"/>
          <ac:spMkLst>
            <pc:docMk/>
            <pc:sldMk cId="3852372746" sldId="334"/>
            <ac:spMk id="6" creationId="{0D97042F-7A92-4651-AE2A-CE9FA7330FF6}"/>
          </ac:spMkLst>
        </pc:spChg>
        <pc:spChg chg="add mod">
          <ac:chgData name="Roberto Harkovsky da Cunha" userId="f2c5d9e3-e1cd-491b-8eea-425a4d9cf1c2" providerId="ADAL" clId="{AF6D9811-541A-44BA-A2DA-3015D520D9A1}" dt="2025-05-16T13:06:46.164" v="484" actId="14100"/>
          <ac:spMkLst>
            <pc:docMk/>
            <pc:sldMk cId="3852372746" sldId="334"/>
            <ac:spMk id="7" creationId="{EDEB0578-F467-4AA7-B8A6-CECD290FFC28}"/>
          </ac:spMkLst>
        </pc:spChg>
        <pc:spChg chg="add mod">
          <ac:chgData name="Roberto Harkovsky da Cunha" userId="f2c5d9e3-e1cd-491b-8eea-425a4d9cf1c2" providerId="ADAL" clId="{AF6D9811-541A-44BA-A2DA-3015D520D9A1}" dt="2025-05-16T13:08:44.998" v="738" actId="1076"/>
          <ac:spMkLst>
            <pc:docMk/>
            <pc:sldMk cId="3852372746" sldId="334"/>
            <ac:spMk id="8" creationId="{E4689ECB-FD10-43E7-A643-8C56A891F6EE}"/>
          </ac:spMkLst>
        </pc:spChg>
      </pc:sldChg>
      <pc:sldChg chg="addSp delSp modSp add">
        <pc:chgData name="Roberto Harkovsky da Cunha" userId="f2c5d9e3-e1cd-491b-8eea-425a4d9cf1c2" providerId="ADAL" clId="{AF6D9811-541A-44BA-A2DA-3015D520D9A1}" dt="2025-05-16T13:30:58.891" v="1203" actId="207"/>
        <pc:sldMkLst>
          <pc:docMk/>
          <pc:sldMk cId="2545593054" sldId="335"/>
        </pc:sldMkLst>
        <pc:spChg chg="mod">
          <ac:chgData name="Roberto Harkovsky da Cunha" userId="f2c5d9e3-e1cd-491b-8eea-425a4d9cf1c2" providerId="ADAL" clId="{AF6D9811-541A-44BA-A2DA-3015D520D9A1}" dt="2025-05-16T13:23:12.107" v="1098" actId="1076"/>
          <ac:spMkLst>
            <pc:docMk/>
            <pc:sldMk cId="2545593054" sldId="335"/>
            <ac:spMk id="2" creationId="{00000000-0000-0000-0000-000000000000}"/>
          </ac:spMkLst>
        </pc:spChg>
        <pc:spChg chg="add del mod">
          <ac:chgData name="Roberto Harkovsky da Cunha" userId="f2c5d9e3-e1cd-491b-8eea-425a4d9cf1c2" providerId="ADAL" clId="{AF6D9811-541A-44BA-A2DA-3015D520D9A1}" dt="2025-05-16T13:16:56.304" v="935" actId="478"/>
          <ac:spMkLst>
            <pc:docMk/>
            <pc:sldMk cId="2545593054" sldId="335"/>
            <ac:spMk id="3" creationId="{65303BAC-6E7B-4A91-AAB9-9897F4E5965E}"/>
          </ac:spMkLst>
        </pc:spChg>
        <pc:spChg chg="add mod">
          <ac:chgData name="Roberto Harkovsky da Cunha" userId="f2c5d9e3-e1cd-491b-8eea-425a4d9cf1c2" providerId="ADAL" clId="{AF6D9811-541A-44BA-A2DA-3015D520D9A1}" dt="2025-05-16T13:23:42.131" v="1150" actId="404"/>
          <ac:spMkLst>
            <pc:docMk/>
            <pc:sldMk cId="2545593054" sldId="335"/>
            <ac:spMk id="4" creationId="{0978A58A-741A-492C-99B5-BB5F38AAEEE0}"/>
          </ac:spMkLst>
        </pc:spChg>
        <pc:spChg chg="mod">
          <ac:chgData name="Roberto Harkovsky da Cunha" userId="f2c5d9e3-e1cd-491b-8eea-425a4d9cf1c2" providerId="ADAL" clId="{AF6D9811-541A-44BA-A2DA-3015D520D9A1}" dt="2025-05-16T13:30:58.891" v="1203" actId="207"/>
          <ac:spMkLst>
            <pc:docMk/>
            <pc:sldMk cId="2545593054" sldId="335"/>
            <ac:spMk id="5" creationId="{BA9B4181-9036-420F-88A0-8A614B4D0331}"/>
          </ac:spMkLst>
        </pc:spChg>
        <pc:spChg chg="mod">
          <ac:chgData name="Roberto Harkovsky da Cunha" userId="f2c5d9e3-e1cd-491b-8eea-425a4d9cf1c2" providerId="ADAL" clId="{AF6D9811-541A-44BA-A2DA-3015D520D9A1}" dt="2025-05-16T13:19:50.024" v="946" actId="14100"/>
          <ac:spMkLst>
            <pc:docMk/>
            <pc:sldMk cId="2545593054" sldId="335"/>
            <ac:spMk id="7" creationId="{EDEB0578-F467-4AA7-B8A6-CECD290FFC28}"/>
          </ac:spMkLst>
        </pc:spChg>
        <pc:spChg chg="mod">
          <ac:chgData name="Roberto Harkovsky da Cunha" userId="f2c5d9e3-e1cd-491b-8eea-425a4d9cf1c2" providerId="ADAL" clId="{AF6D9811-541A-44BA-A2DA-3015D520D9A1}" dt="2025-05-16T13:23:05.402" v="1096" actId="14100"/>
          <ac:spMkLst>
            <pc:docMk/>
            <pc:sldMk cId="2545593054" sldId="335"/>
            <ac:spMk id="8" creationId="{E4689ECB-FD10-43E7-A643-8C56A891F6EE}"/>
          </ac:spMkLst>
        </pc:spChg>
        <pc:spChg chg="add mod">
          <ac:chgData name="Roberto Harkovsky da Cunha" userId="f2c5d9e3-e1cd-491b-8eea-425a4d9cf1c2" providerId="ADAL" clId="{AF6D9811-541A-44BA-A2DA-3015D520D9A1}" dt="2025-05-16T13:22:00.998" v="1091" actId="5793"/>
          <ac:spMkLst>
            <pc:docMk/>
            <pc:sldMk cId="2545593054" sldId="335"/>
            <ac:spMk id="9" creationId="{A2EBF3A4-038C-46E5-82A2-DE9527809F65}"/>
          </ac:spMkLst>
        </pc:spChg>
        <pc:spChg chg="add mod">
          <ac:chgData name="Roberto Harkovsky da Cunha" userId="f2c5d9e3-e1cd-491b-8eea-425a4d9cf1c2" providerId="ADAL" clId="{AF6D9811-541A-44BA-A2DA-3015D520D9A1}" dt="2025-05-16T13:21:42.376" v="1078" actId="1076"/>
          <ac:spMkLst>
            <pc:docMk/>
            <pc:sldMk cId="2545593054" sldId="335"/>
            <ac:spMk id="10" creationId="{D714EFD0-BF5B-4305-9F98-637AF5B11CB5}"/>
          </ac:spMkLst>
        </pc:spChg>
        <pc:picChg chg="add">
          <ac:chgData name="Roberto Harkovsky da Cunha" userId="f2c5d9e3-e1cd-491b-8eea-425a4d9cf1c2" providerId="ADAL" clId="{AF6D9811-541A-44BA-A2DA-3015D520D9A1}" dt="2025-05-16T13:22:42.071" v="1095"/>
          <ac:picMkLst>
            <pc:docMk/>
            <pc:sldMk cId="2545593054" sldId="335"/>
            <ac:picMk id="11" creationId="{6AFE584B-7EC0-4542-B2F5-2839BD86FF52}"/>
          </ac:picMkLst>
        </pc:picChg>
      </pc:sldChg>
      <pc:sldChg chg="addSp delSp modSp add">
        <pc:chgData name="Roberto Harkovsky da Cunha" userId="f2c5d9e3-e1cd-491b-8eea-425a4d9cf1c2" providerId="ADAL" clId="{AF6D9811-541A-44BA-A2DA-3015D520D9A1}" dt="2025-05-16T13:33:54.050" v="1368" actId="1076"/>
        <pc:sldMkLst>
          <pc:docMk/>
          <pc:sldMk cId="3194188524" sldId="336"/>
        </pc:sldMkLst>
        <pc:spChg chg="add del mod">
          <ac:chgData name="Roberto Harkovsky da Cunha" userId="f2c5d9e3-e1cd-491b-8eea-425a4d9cf1c2" providerId="ADAL" clId="{AF6D9811-541A-44BA-A2DA-3015D520D9A1}" dt="2025-05-16T13:29:14.417" v="1169" actId="478"/>
          <ac:spMkLst>
            <pc:docMk/>
            <pc:sldMk cId="3194188524" sldId="336"/>
            <ac:spMk id="3" creationId="{64EE3AF3-2993-45E2-A3C4-5B8FBB32D605}"/>
          </ac:spMkLst>
        </pc:spChg>
        <pc:spChg chg="mod">
          <ac:chgData name="Roberto Harkovsky da Cunha" userId="f2c5d9e3-e1cd-491b-8eea-425a4d9cf1c2" providerId="ADAL" clId="{AF6D9811-541A-44BA-A2DA-3015D520D9A1}" dt="2025-05-16T13:23:58.880" v="1164" actId="20577"/>
          <ac:spMkLst>
            <pc:docMk/>
            <pc:sldMk cId="3194188524" sldId="336"/>
            <ac:spMk id="4" creationId="{0978A58A-741A-492C-99B5-BB5F38AAEEE0}"/>
          </ac:spMkLst>
        </pc:spChg>
        <pc:spChg chg="mod">
          <ac:chgData name="Roberto Harkovsky da Cunha" userId="f2c5d9e3-e1cd-491b-8eea-425a4d9cf1c2" providerId="ADAL" clId="{AF6D9811-541A-44BA-A2DA-3015D520D9A1}" dt="2025-05-16T13:32:39.873" v="1313" actId="404"/>
          <ac:spMkLst>
            <pc:docMk/>
            <pc:sldMk cId="3194188524" sldId="336"/>
            <ac:spMk id="5" creationId="{BA9B4181-9036-420F-88A0-8A614B4D0331}"/>
          </ac:spMkLst>
        </pc:spChg>
        <pc:spChg chg="mod">
          <ac:chgData name="Roberto Harkovsky da Cunha" userId="f2c5d9e3-e1cd-491b-8eea-425a4d9cf1c2" providerId="ADAL" clId="{AF6D9811-541A-44BA-A2DA-3015D520D9A1}" dt="2025-05-16T13:33:03.819" v="1318" actId="1076"/>
          <ac:spMkLst>
            <pc:docMk/>
            <pc:sldMk cId="3194188524" sldId="336"/>
            <ac:spMk id="7" creationId="{EDEB0578-F467-4AA7-B8A6-CECD290FFC28}"/>
          </ac:spMkLst>
        </pc:spChg>
        <pc:spChg chg="del">
          <ac:chgData name="Roberto Harkovsky da Cunha" userId="f2c5d9e3-e1cd-491b-8eea-425a4d9cf1c2" providerId="ADAL" clId="{AF6D9811-541A-44BA-A2DA-3015D520D9A1}" dt="2025-05-16T13:30:03.809" v="1184" actId="478"/>
          <ac:spMkLst>
            <pc:docMk/>
            <pc:sldMk cId="3194188524" sldId="336"/>
            <ac:spMk id="8" creationId="{E4689ECB-FD10-43E7-A643-8C56A891F6EE}"/>
          </ac:spMkLst>
        </pc:spChg>
        <pc:spChg chg="mod ord">
          <ac:chgData name="Roberto Harkovsky da Cunha" userId="f2c5d9e3-e1cd-491b-8eea-425a4d9cf1c2" providerId="ADAL" clId="{AF6D9811-541A-44BA-A2DA-3015D520D9A1}" dt="2025-05-16T13:33:43.571" v="1367" actId="313"/>
          <ac:spMkLst>
            <pc:docMk/>
            <pc:sldMk cId="3194188524" sldId="336"/>
            <ac:spMk id="9" creationId="{A2EBF3A4-038C-46E5-82A2-DE9527809F65}"/>
          </ac:spMkLst>
        </pc:spChg>
        <pc:spChg chg="mod ord">
          <ac:chgData name="Roberto Harkovsky da Cunha" userId="f2c5d9e3-e1cd-491b-8eea-425a4d9cf1c2" providerId="ADAL" clId="{AF6D9811-541A-44BA-A2DA-3015D520D9A1}" dt="2025-05-16T13:33:21.593" v="1322" actId="1076"/>
          <ac:spMkLst>
            <pc:docMk/>
            <pc:sldMk cId="3194188524" sldId="336"/>
            <ac:spMk id="10" creationId="{D714EFD0-BF5B-4305-9F98-637AF5B11CB5}"/>
          </ac:spMkLst>
        </pc:spChg>
        <pc:spChg chg="add mod ord">
          <ac:chgData name="Roberto Harkovsky da Cunha" userId="f2c5d9e3-e1cd-491b-8eea-425a4d9cf1c2" providerId="ADAL" clId="{AF6D9811-541A-44BA-A2DA-3015D520D9A1}" dt="2025-05-16T13:33:54.050" v="1368" actId="1076"/>
          <ac:spMkLst>
            <pc:docMk/>
            <pc:sldMk cId="3194188524" sldId="336"/>
            <ac:spMk id="12" creationId="{80B91150-63F4-4897-99FE-810D942993AC}"/>
          </ac:spMkLst>
        </pc:spChg>
      </pc:sldChg>
      <pc:sldChg chg="addSp delSp modSp add">
        <pc:chgData name="Roberto Harkovsky da Cunha" userId="f2c5d9e3-e1cd-491b-8eea-425a4d9cf1c2" providerId="ADAL" clId="{AF6D9811-541A-44BA-A2DA-3015D520D9A1}" dt="2025-05-16T13:35:01.153" v="1399" actId="20577"/>
        <pc:sldMkLst>
          <pc:docMk/>
          <pc:sldMk cId="1452359318" sldId="337"/>
        </pc:sldMkLst>
        <pc:spChg chg="del">
          <ac:chgData name="Roberto Harkovsky da Cunha" userId="f2c5d9e3-e1cd-491b-8eea-425a4d9cf1c2" providerId="ADAL" clId="{AF6D9811-541A-44BA-A2DA-3015D520D9A1}" dt="2025-05-16T13:34:14.260" v="1370"/>
          <ac:spMkLst>
            <pc:docMk/>
            <pc:sldMk cId="1452359318" sldId="337"/>
            <ac:spMk id="2" creationId="{47F2E9ED-E1E6-442A-92E0-600D204E3D8E}"/>
          </ac:spMkLst>
        </pc:spChg>
        <pc:spChg chg="del">
          <ac:chgData name="Roberto Harkovsky da Cunha" userId="f2c5d9e3-e1cd-491b-8eea-425a4d9cf1c2" providerId="ADAL" clId="{AF6D9811-541A-44BA-A2DA-3015D520D9A1}" dt="2025-05-16T13:34:14.260" v="1370"/>
          <ac:spMkLst>
            <pc:docMk/>
            <pc:sldMk cId="1452359318" sldId="337"/>
            <ac:spMk id="3" creationId="{CD463D11-2317-4E96-831A-C175E36D426A}"/>
          </ac:spMkLst>
        </pc:spChg>
        <pc:spChg chg="add mod">
          <ac:chgData name="Roberto Harkovsky da Cunha" userId="f2c5d9e3-e1cd-491b-8eea-425a4d9cf1c2" providerId="ADAL" clId="{AF6D9811-541A-44BA-A2DA-3015D520D9A1}" dt="2025-05-16T13:35:01.153" v="1399" actId="20577"/>
          <ac:spMkLst>
            <pc:docMk/>
            <pc:sldMk cId="1452359318" sldId="337"/>
            <ac:spMk id="4" creationId="{A8DAA493-9680-47D2-BBDC-15ACD0560603}"/>
          </ac:spMkLst>
        </pc:spChg>
        <pc:spChg chg="add mod">
          <ac:chgData name="Roberto Harkovsky da Cunha" userId="f2c5d9e3-e1cd-491b-8eea-425a4d9cf1c2" providerId="ADAL" clId="{AF6D9811-541A-44BA-A2DA-3015D520D9A1}" dt="2025-05-16T13:34:14.260" v="1370"/>
          <ac:spMkLst>
            <pc:docMk/>
            <pc:sldMk cId="1452359318" sldId="337"/>
            <ac:spMk id="5" creationId="{636840DE-38FA-4426-9A8F-832265F1AB8D}"/>
          </ac:spMkLst>
        </pc:spChg>
      </pc:sldChg>
      <pc:sldChg chg="modSp add ord">
        <pc:chgData name="Roberto Harkovsky da Cunha" userId="f2c5d9e3-e1cd-491b-8eea-425a4d9cf1c2" providerId="ADAL" clId="{AF6D9811-541A-44BA-A2DA-3015D520D9A1}" dt="2025-05-16T13:34:50.129" v="1391" actId="20577"/>
        <pc:sldMkLst>
          <pc:docMk/>
          <pc:sldMk cId="2932904447" sldId="338"/>
        </pc:sldMkLst>
        <pc:spChg chg="mod">
          <ac:chgData name="Roberto Harkovsky da Cunha" userId="f2c5d9e3-e1cd-491b-8eea-425a4d9cf1c2" providerId="ADAL" clId="{AF6D9811-541A-44BA-A2DA-3015D520D9A1}" dt="2025-05-16T13:34:50.129" v="1391" actId="20577"/>
          <ac:spMkLst>
            <pc:docMk/>
            <pc:sldMk cId="2932904447" sldId="338"/>
            <ac:spMk id="4" creationId="{A8DAA493-9680-47D2-BBDC-15ACD0560603}"/>
          </ac:spMkLst>
        </pc:spChg>
      </pc:sldChg>
    </pc:docChg>
  </pc:docChgLst>
  <pc:docChgLst>
    <pc:chgData name="Roberto" userId="f2c5d9e3-e1cd-491b-8eea-425a4d9cf1c2" providerId="ADAL" clId="{5F996EF8-9287-45B3-8534-966643FB6E1E}"/>
  </pc:docChgLst>
  <pc:docChgLst>
    <pc:chgData name="Roberto Harkovsky da Cunha" userId="f2c5d9e3-e1cd-491b-8eea-425a4d9cf1c2" providerId="ADAL" clId="{BE9E9C33-C3D5-47C9-B27B-D7EB420CF0B6}"/>
  </pc:docChgLst>
  <pc:docChgLst>
    <pc:chgData name="Roberto" userId="f2c5d9e3-e1cd-491b-8eea-425a4d9cf1c2" providerId="ADAL" clId="{AE4CD81E-0E8C-497F-9A08-9550767ACFDF}"/>
    <pc:docChg chg="undo custSel addSld delSld modSld sldOrd">
      <pc:chgData name="Roberto" userId="f2c5d9e3-e1cd-491b-8eea-425a4d9cf1c2" providerId="ADAL" clId="{AE4CD81E-0E8C-497F-9A08-9550767ACFDF}" dt="2025-04-20T22:41:17.777" v="1390" actId="47"/>
      <pc:docMkLst>
        <pc:docMk/>
      </pc:docMkLst>
    </pc:docChg>
  </pc:docChgLst>
  <pc:docChgLst>
    <pc:chgData name="Roberto" userId="f2c5d9e3-e1cd-491b-8eea-425a4d9cf1c2" providerId="ADAL" clId="{5D94FE28-A81E-4657-AC93-A1AF7B8F9BAF}"/>
  </pc:docChgLst>
  <pc:docChgLst>
    <pc:chgData name="Roberto" userId="f2c5d9e3-e1cd-491b-8eea-425a4d9cf1c2" providerId="ADAL" clId="{09FE235D-25D3-4804-A506-C0CD1F46E206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HOOKS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DAA493-9680-47D2-BBDC-15ACD05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6840DE-38FA-4426-9A8F-832265F1A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0"/>
            <a:ext cx="10515600" cy="1325563"/>
          </a:xfrm>
        </p:spPr>
        <p:txBody>
          <a:bodyPr/>
          <a:lstStyle/>
          <a:p>
            <a:r>
              <a:rPr dirty="0" err="1"/>
              <a:t>useEffect</a:t>
            </a:r>
            <a:r>
              <a:rPr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37" y="1420128"/>
            <a:ext cx="11439525" cy="1603375"/>
          </a:xfrm>
        </p:spPr>
        <p:txBody>
          <a:bodyPr>
            <a:normAutofit fontScale="92500"/>
          </a:bodyPr>
          <a:lstStyle/>
          <a:p>
            <a:r>
              <a:rPr lang="pt-BR" dirty="0"/>
              <a:t>Permite realizar efeitos colaterais em componentes funcionais.</a:t>
            </a:r>
          </a:p>
          <a:p>
            <a:r>
              <a:rPr lang="pt-BR" dirty="0"/>
              <a:t>Sintaxe: 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5"/>
                </a:solidFill>
              </a:rPr>
              <a:t>	</a:t>
            </a:r>
            <a:r>
              <a:rPr lang="pt-BR" dirty="0" err="1">
                <a:solidFill>
                  <a:schemeClr val="accent5"/>
                </a:solidFill>
              </a:rPr>
              <a:t>useEffect</a:t>
            </a:r>
            <a:r>
              <a:rPr lang="pt-BR" dirty="0">
                <a:solidFill>
                  <a:schemeClr val="accent5"/>
                </a:solidFill>
              </a:rPr>
              <a:t>(() =&gt; { /* efeito */ </a:t>
            </a:r>
            <a:r>
              <a:rPr lang="pt-BR" dirty="0" err="1">
                <a:solidFill>
                  <a:schemeClr val="accent5"/>
                </a:solidFill>
              </a:rPr>
              <a:t>return</a:t>
            </a:r>
            <a:r>
              <a:rPr lang="pt-BR" dirty="0">
                <a:solidFill>
                  <a:schemeClr val="accent5"/>
                </a:solidFill>
              </a:rPr>
              <a:t> () =&gt; { /* limpeza */ }; }, [</a:t>
            </a:r>
            <a:r>
              <a:rPr lang="pt-BR" dirty="0" err="1">
                <a:solidFill>
                  <a:schemeClr val="accent5"/>
                </a:solidFill>
              </a:rPr>
              <a:t>dependencies</a:t>
            </a:r>
            <a:r>
              <a:rPr lang="pt-BR" dirty="0">
                <a:solidFill>
                  <a:schemeClr val="accent5"/>
                </a:solidFill>
              </a:rPr>
              <a:t>]);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967CD8-5013-499A-8593-A174CC7D0CEA}"/>
              </a:ext>
            </a:extLst>
          </p:cNvPr>
          <p:cNvSpPr txBox="1"/>
          <p:nvPr/>
        </p:nvSpPr>
        <p:spPr>
          <a:xfrm>
            <a:off x="623887" y="3834497"/>
            <a:ext cx="10944226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b="1" dirty="0"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useEffect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{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StyleSheet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TouchableOpacity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TextInput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'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AsyncStorage</a:t>
            </a:r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 from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'@react-native-async-storage/async-storage</a:t>
            </a:r>
            <a:r>
              <a:rPr lang="en-US" b="1" dirty="0">
                <a:solidFill>
                  <a:srgbClr val="C586C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7A1E73-C20C-4135-91AF-BDD3D180F325}"/>
              </a:ext>
            </a:extLst>
          </p:cNvPr>
          <p:cNvSpPr txBox="1"/>
          <p:nvPr/>
        </p:nvSpPr>
        <p:spPr>
          <a:xfrm>
            <a:off x="1082180" y="5603846"/>
            <a:ext cx="7937558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Obs</a:t>
            </a:r>
            <a:r>
              <a:rPr lang="pt-BR" dirty="0"/>
              <a:t>: Para instalar o “</a:t>
            </a:r>
            <a:r>
              <a:rPr lang="pt-BR" dirty="0" err="1"/>
              <a:t>AsyncStorage</a:t>
            </a:r>
            <a:r>
              <a:rPr lang="pt-BR" dirty="0"/>
              <a:t>” execute o comando (no diretório da aplicação):</a:t>
            </a:r>
          </a:p>
          <a:p>
            <a:r>
              <a:rPr lang="pt-BR" dirty="0">
                <a:solidFill>
                  <a:srgbClr val="0070C0"/>
                </a:solidFill>
              </a:rPr>
              <a:t>	</a:t>
            </a:r>
            <a:r>
              <a:rPr lang="pt-BR" dirty="0" err="1">
                <a:solidFill>
                  <a:srgbClr val="0070C0"/>
                </a:solidFill>
              </a:rPr>
              <a:t>npx</a:t>
            </a:r>
            <a:r>
              <a:rPr lang="pt-BR" dirty="0">
                <a:solidFill>
                  <a:srgbClr val="0070C0"/>
                </a:solidFill>
              </a:rPr>
              <a:t> expo </a:t>
            </a:r>
            <a:r>
              <a:rPr lang="pt-BR" dirty="0" err="1">
                <a:solidFill>
                  <a:srgbClr val="0070C0"/>
                </a:solidFill>
              </a:rPr>
              <a:t>install</a:t>
            </a:r>
            <a:r>
              <a:rPr lang="pt-BR" dirty="0">
                <a:solidFill>
                  <a:srgbClr val="0070C0"/>
                </a:solidFill>
              </a:rPr>
              <a:t> @</a:t>
            </a:r>
            <a:r>
              <a:rPr lang="pt-BR" dirty="0" err="1">
                <a:solidFill>
                  <a:srgbClr val="0070C0"/>
                </a:solidFill>
              </a:rPr>
              <a:t>react-native-async-storage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async-storage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98B977C-6452-4C1A-831D-054377D04F67}"/>
              </a:ext>
            </a:extLst>
          </p:cNvPr>
          <p:cNvSpPr/>
          <p:nvPr/>
        </p:nvSpPr>
        <p:spPr>
          <a:xfrm>
            <a:off x="3733102" y="3869522"/>
            <a:ext cx="1468074" cy="3011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dirty="0" err="1"/>
              <a:t>useEffect</a:t>
            </a:r>
            <a:r>
              <a:rPr dirty="0"/>
              <a:t> Hook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9B4181-9036-420F-88A0-8A614B4D0331}"/>
              </a:ext>
            </a:extLst>
          </p:cNvPr>
          <p:cNvSpPr txBox="1"/>
          <p:nvPr/>
        </p:nvSpPr>
        <p:spPr>
          <a:xfrm>
            <a:off x="507797" y="1201473"/>
            <a:ext cx="8263580" cy="64940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‘’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t-BR" sz="1600" b="1" dirty="0">
                <a:solidFill>
                  <a:srgbClr val="CCCCC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6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()=&gt;{}</a:t>
            </a:r>
            <a:r>
              <a:rPr lang="pt-BR" sz="16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  <a:r>
              <a:rPr lang="pt-BR" sz="16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alteraNome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('');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"escreva um texto..."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={(texto)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(texto)}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 Nome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Olá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EB0578-F467-4AA7-B8A6-CECD290FFC28}"/>
              </a:ext>
            </a:extLst>
          </p:cNvPr>
          <p:cNvSpPr/>
          <p:nvPr/>
        </p:nvSpPr>
        <p:spPr>
          <a:xfrm>
            <a:off x="612396" y="2225935"/>
            <a:ext cx="2130803" cy="3011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689ECB-FD10-43E7-A643-8C56A891F6EE}"/>
              </a:ext>
            </a:extLst>
          </p:cNvPr>
          <p:cNvSpPr txBox="1"/>
          <p:nvPr/>
        </p:nvSpPr>
        <p:spPr>
          <a:xfrm rot="20826919">
            <a:off x="4776385" y="1726817"/>
            <a:ext cx="3307785" cy="1600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Ao declarar o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’, o 1º parâmetro é uma função que será executada; o 2º parâmetro é uma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função será executada quando o parâmetro sofrer alteração</a:t>
            </a:r>
          </a:p>
        </p:txBody>
      </p:sp>
    </p:spTree>
    <p:extLst>
      <p:ext uri="{BB962C8B-B14F-4D97-AF65-F5344CB8AC3E}">
        <p14:creationId xmlns:p14="http://schemas.microsoft.com/office/powerpoint/2010/main" val="38523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27" y="18255"/>
            <a:ext cx="10515600" cy="1325563"/>
          </a:xfrm>
        </p:spPr>
        <p:txBody>
          <a:bodyPr/>
          <a:lstStyle/>
          <a:p>
            <a:r>
              <a:rPr dirty="0" err="1"/>
              <a:t>useEffect</a:t>
            </a:r>
            <a:r>
              <a:rPr dirty="0"/>
              <a:t> Hook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8A58A-741A-492C-99B5-BB5F38AA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57" y="1062254"/>
            <a:ext cx="8371521" cy="453662"/>
          </a:xfrm>
        </p:spPr>
        <p:txBody>
          <a:bodyPr>
            <a:normAutofit/>
          </a:bodyPr>
          <a:lstStyle/>
          <a:p>
            <a:r>
              <a:rPr lang="pt-BR" sz="2000" dirty="0"/>
              <a:t>Criando uma função para salvar os dados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9B4181-9036-420F-88A0-8A614B4D0331}"/>
              </a:ext>
            </a:extLst>
          </p:cNvPr>
          <p:cNvSpPr txBox="1"/>
          <p:nvPr/>
        </p:nvSpPr>
        <p:spPr>
          <a:xfrm>
            <a:off x="507798" y="1620922"/>
            <a:ext cx="8263580" cy="526297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‘’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() </a:t>
            </a:r>
            <a:r>
              <a:rPr lang="pt-BR" sz="16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b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 err="1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600" b="1" dirty="0" err="1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'nomes'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b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b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}, [</a:t>
            </a:r>
            <a:r>
              <a:rPr lang="pt-BR" sz="1600" b="1" dirty="0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alteraNome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('');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...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EB0578-F467-4AA7-B8A6-CECD290FFC28}"/>
              </a:ext>
            </a:extLst>
          </p:cNvPr>
          <p:cNvSpPr/>
          <p:nvPr/>
        </p:nvSpPr>
        <p:spPr>
          <a:xfrm>
            <a:off x="507798" y="2611829"/>
            <a:ext cx="4752099" cy="237962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689ECB-FD10-43E7-A643-8C56A891F6EE}"/>
              </a:ext>
            </a:extLst>
          </p:cNvPr>
          <p:cNvSpPr txBox="1"/>
          <p:nvPr/>
        </p:nvSpPr>
        <p:spPr>
          <a:xfrm rot="20826919">
            <a:off x="5797024" y="4099424"/>
            <a:ext cx="2948686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Detalhando o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utilizar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’; quando ele for alterado, queremos salvar o valor no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strageAsync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 Para isto vamos utilizar uma chave ‘</a:t>
            </a:r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EBF3A4-038C-46E5-82A2-DE9527809F65}"/>
              </a:ext>
            </a:extLst>
          </p:cNvPr>
          <p:cNvSpPr txBox="1"/>
          <p:nvPr/>
        </p:nvSpPr>
        <p:spPr>
          <a:xfrm rot="20826919">
            <a:off x="5422879" y="2584925"/>
            <a:ext cx="330778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Criando a função assíncrona 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e usando o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’, pois o salvamento dos dados pode demorar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14EFD0-BF5B-4305-9F98-637AF5B11CB5}"/>
              </a:ext>
            </a:extLst>
          </p:cNvPr>
          <p:cNvSpPr txBox="1"/>
          <p:nvPr/>
        </p:nvSpPr>
        <p:spPr>
          <a:xfrm rot="20826919">
            <a:off x="2247858" y="4008440"/>
            <a:ext cx="295282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Chamando a função 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AFE584B-7EC0-4542-B2F5-2839BD86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9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27" y="18255"/>
            <a:ext cx="10515600" cy="1325563"/>
          </a:xfrm>
        </p:spPr>
        <p:txBody>
          <a:bodyPr/>
          <a:lstStyle/>
          <a:p>
            <a:r>
              <a:rPr dirty="0" err="1"/>
              <a:t>useEffect</a:t>
            </a:r>
            <a:r>
              <a:rPr dirty="0"/>
              <a:t> Hook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8A58A-741A-492C-99B5-BB5F38AA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57" y="1062254"/>
            <a:ext cx="8371521" cy="453662"/>
          </a:xfrm>
        </p:spPr>
        <p:txBody>
          <a:bodyPr>
            <a:normAutofit/>
          </a:bodyPr>
          <a:lstStyle/>
          <a:p>
            <a:r>
              <a:rPr lang="pt-BR" sz="2000" dirty="0"/>
              <a:t>Criando uma 2ª função para recuperar os dados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9B4181-9036-420F-88A0-8A614B4D0331}"/>
              </a:ext>
            </a:extLst>
          </p:cNvPr>
          <p:cNvSpPr txBox="1"/>
          <p:nvPr/>
        </p:nvSpPr>
        <p:spPr>
          <a:xfrm>
            <a:off x="507798" y="1620922"/>
            <a:ext cx="8263580" cy="507831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2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‘’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() </a:t>
            </a:r>
            <a:r>
              <a:rPr lang="pt-BR" sz="12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b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200" b="1" dirty="0" err="1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'nomes'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b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b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}, [</a:t>
            </a:r>
            <a:r>
              <a:rPr lang="pt-BR" sz="1200" b="1" dirty="0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() </a:t>
            </a:r>
            <a:r>
              <a:rPr lang="pt-BR" sz="1200" b="1" dirty="0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b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200" b="1" dirty="0" err="1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'nomes'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 err="1">
                <a:solidFill>
                  <a:srgbClr val="C586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!==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4F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}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getStorage</a:t>
            </a:r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</a:t>
            </a:r>
            <a:r>
              <a:rPr lang="pt-B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}, [])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DEB0578-F467-4AA7-B8A6-CECD290FFC28}"/>
              </a:ext>
            </a:extLst>
          </p:cNvPr>
          <p:cNvSpPr/>
          <p:nvPr/>
        </p:nvSpPr>
        <p:spPr>
          <a:xfrm>
            <a:off x="267481" y="4121800"/>
            <a:ext cx="5738915" cy="232420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AFE584B-7EC0-4542-B2F5-2839BD86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6858000"/>
          </a:xfrm>
          <a:prstGeom prst="round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2EBF3A4-038C-46E5-82A2-DE9527809F65}"/>
              </a:ext>
            </a:extLst>
          </p:cNvPr>
          <p:cNvSpPr txBox="1"/>
          <p:nvPr/>
        </p:nvSpPr>
        <p:spPr>
          <a:xfrm rot="20826919">
            <a:off x="5418424" y="3923470"/>
            <a:ext cx="3307785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Criando a função assíncrona 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getStorage</a:t>
            </a:r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e usando o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’, pois o leitura dos dados pode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demorar.estamos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lendo o conteúdo da chave ‘nome’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14EFD0-BF5B-4305-9F98-637AF5B11CB5}"/>
              </a:ext>
            </a:extLst>
          </p:cNvPr>
          <p:cNvSpPr txBox="1"/>
          <p:nvPr/>
        </p:nvSpPr>
        <p:spPr>
          <a:xfrm rot="20826919">
            <a:off x="2119610" y="5641858"/>
            <a:ext cx="295282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Chamando a função 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getStorage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B91150-63F4-4897-99FE-810D942993AC}"/>
              </a:ext>
            </a:extLst>
          </p:cNvPr>
          <p:cNvSpPr txBox="1"/>
          <p:nvPr/>
        </p:nvSpPr>
        <p:spPr>
          <a:xfrm rot="20826919">
            <a:off x="3165244" y="3092340"/>
            <a:ext cx="294868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Repare que neste 2o  ‘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’: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Não utilizamos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; assim a função será chamada quando abrirmos o app</a:t>
            </a:r>
          </a:p>
        </p:txBody>
      </p:sp>
    </p:spTree>
    <p:extLst>
      <p:ext uri="{BB962C8B-B14F-4D97-AF65-F5344CB8AC3E}">
        <p14:creationId xmlns:p14="http://schemas.microsoft.com/office/powerpoint/2010/main" val="319418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useEffect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efeitos</a:t>
            </a:r>
            <a:r>
              <a:rPr dirty="0"/>
              <a:t> </a:t>
            </a:r>
            <a:r>
              <a:rPr dirty="0" err="1"/>
              <a:t>colaterais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.</a:t>
            </a:r>
          </a:p>
          <a:p>
            <a:r>
              <a:rPr dirty="0" err="1"/>
              <a:t>Sintaxe</a:t>
            </a:r>
            <a:r>
              <a:rPr dirty="0"/>
              <a:t>: </a:t>
            </a:r>
            <a:r>
              <a:rPr dirty="0" err="1"/>
              <a:t>useEffect</a:t>
            </a:r>
            <a:r>
              <a:rPr dirty="0"/>
              <a:t>(() =&gt; { /* </a:t>
            </a:r>
            <a:r>
              <a:rPr dirty="0" err="1"/>
              <a:t>efeito</a:t>
            </a:r>
            <a:r>
              <a:rPr dirty="0"/>
              <a:t> */ return () =&gt; { /* </a:t>
            </a:r>
            <a:r>
              <a:rPr dirty="0" err="1"/>
              <a:t>limpeza</a:t>
            </a:r>
            <a:r>
              <a:rPr dirty="0"/>
              <a:t> */ }; }, [dependencies]);</a:t>
            </a:r>
          </a:p>
          <a:p>
            <a:r>
              <a:rPr dirty="0" err="1"/>
              <a:t>Exemplo</a:t>
            </a:r>
            <a:r>
              <a:rPr dirty="0"/>
              <a:t>:</a:t>
            </a:r>
          </a:p>
          <a:p>
            <a:r>
              <a:rPr dirty="0"/>
              <a:t>  </a:t>
            </a:r>
            <a:r>
              <a:rPr dirty="0" err="1"/>
              <a:t>useEffect</a:t>
            </a:r>
            <a:r>
              <a:rPr dirty="0"/>
              <a:t>(() =&gt; {</a:t>
            </a:r>
          </a:p>
          <a:p>
            <a:r>
              <a:rPr dirty="0"/>
              <a:t>    fetch('https://api.example.com/data')</a:t>
            </a:r>
          </a:p>
          <a:p>
            <a:r>
              <a:rPr dirty="0"/>
              <a:t>      .then(response =&gt; </a:t>
            </a:r>
            <a:r>
              <a:rPr dirty="0" err="1"/>
              <a:t>response.json</a:t>
            </a:r>
            <a:r>
              <a:rPr dirty="0"/>
              <a:t>())</a:t>
            </a:r>
          </a:p>
          <a:p>
            <a:r>
              <a:rPr dirty="0"/>
              <a:t>      .then(data =&gt; </a:t>
            </a:r>
            <a:r>
              <a:rPr dirty="0" err="1"/>
              <a:t>setData</a:t>
            </a:r>
            <a:r>
              <a:rPr dirty="0"/>
              <a:t>(data));</a:t>
            </a:r>
          </a:p>
          <a:p>
            <a:r>
              <a:rPr dirty="0"/>
              <a:t>  }, []);</a:t>
            </a:r>
          </a:p>
        </p:txBody>
      </p:sp>
    </p:spTree>
    <p:extLst>
      <p:ext uri="{BB962C8B-B14F-4D97-AF65-F5344CB8AC3E}">
        <p14:creationId xmlns:p14="http://schemas.microsoft.com/office/powerpoint/2010/main" val="425577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useContext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Permite consumir o contexto do React em componentes funcionais.</a:t>
            </a:r>
          </a:p>
          <a:p>
            <a:r>
              <a:t>• Sintaxe: const value = useContext(MyContext);</a:t>
            </a:r>
          </a:p>
          <a:p>
            <a:r>
              <a:t>• Exemplo:</a:t>
            </a:r>
          </a:p>
          <a:p>
            <a:r>
              <a:t>  const value = useContext(MyContext);</a:t>
            </a:r>
          </a:p>
          <a:p>
            <a:r>
              <a:t>  &lt;Text&gt;{value}&lt;/Text&gt;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useReducer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Alternativa ao useState para gerenciamento de estado mais complexo.</a:t>
            </a:r>
          </a:p>
          <a:p>
            <a:r>
              <a:t>• Sintaxe: const [state, dispatch] = useReducer(reducer, initialState);</a:t>
            </a:r>
          </a:p>
          <a:p>
            <a:r>
              <a:t>• Exemplo:</a:t>
            </a:r>
          </a:p>
          <a:p>
            <a:r>
              <a:t>  const [state, dispatch] = useReducer(reducer, initialState);</a:t>
            </a:r>
          </a:p>
          <a:p>
            <a:r>
              <a:t>  &lt;Button title='Increment' onPress={() =&gt; dispatch({ type: 'increment' })} 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Hooks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Hooks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aos Hooks do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Hooks</a:t>
            </a:r>
            <a:r>
              <a:rPr lang="pt-BR" dirty="0"/>
              <a:t> são funções que permitem 'ligar' o estado e o ciclo de vida do </a:t>
            </a:r>
            <a:r>
              <a:rPr lang="pt-BR" dirty="0" err="1"/>
              <a:t>React</a:t>
            </a:r>
            <a:r>
              <a:rPr lang="pt-BR" dirty="0"/>
              <a:t> a partir de componentes funcionais.</a:t>
            </a:r>
          </a:p>
          <a:p>
            <a:r>
              <a:rPr lang="pt-BR" dirty="0"/>
              <a:t>Eles </a:t>
            </a:r>
            <a:r>
              <a:rPr lang="pt-BR" dirty="0">
                <a:solidFill>
                  <a:srgbClr val="C00000"/>
                </a:solidFill>
              </a:rPr>
              <a:t>simplificam o código</a:t>
            </a:r>
            <a:r>
              <a:rPr lang="pt-BR" dirty="0"/>
              <a:t>, evitam a </a:t>
            </a:r>
            <a:r>
              <a:rPr lang="pt-BR" dirty="0">
                <a:solidFill>
                  <a:srgbClr val="C00000"/>
                </a:solidFill>
              </a:rPr>
              <a:t>complexidade das classes </a:t>
            </a:r>
            <a:r>
              <a:rPr lang="pt-BR" dirty="0"/>
              <a:t>e facilitam o reuso de lógica de estado.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useState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>
            <a:normAutofit fontScale="92500" lnSpcReduction="10000"/>
          </a:bodyPr>
          <a:lstStyle/>
          <a:p>
            <a:r>
              <a:rPr lang="pt-BR"/>
              <a:t>Permite adicionar estado local a componentes funcionais.</a:t>
            </a:r>
          </a:p>
          <a:p>
            <a:r>
              <a:rPr lang="pt-BR"/>
              <a:t>Sintaxe: </a:t>
            </a:r>
            <a:r>
              <a:rPr lang="pt-BR">
                <a:solidFill>
                  <a:srgbClr val="0070C0"/>
                </a:solidFill>
              </a:rPr>
              <a:t>const [state, setState] = useState(initialState);</a:t>
            </a:r>
          </a:p>
          <a:p>
            <a:endParaRPr lang="pt-BR">
              <a:solidFill>
                <a:srgbClr val="0070C0"/>
              </a:solidFill>
            </a:endParaRPr>
          </a:p>
          <a:p>
            <a:r>
              <a:rPr lang="pt-BR">
                <a:solidFill>
                  <a:srgbClr val="0070C0"/>
                </a:solidFill>
              </a:rPr>
              <a:t>Exemplo: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E231C-FA16-47BA-B176-DF8B5C33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310" y="3612988"/>
            <a:ext cx="9686924" cy="31393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{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useState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'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Button }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'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react-native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() =&gt;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[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setCount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 =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useState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{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onpress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={() =&gt;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setCount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+ 1)} /&gt;&lt;/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 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onpress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={()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299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Estilo para os exemplos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093946"/>
          </a:xfrm>
        </p:spPr>
        <p:txBody>
          <a:bodyPr/>
          <a:lstStyle/>
          <a:p>
            <a:r>
              <a:rPr lang="pt-BR" dirty="0"/>
              <a:t>Folha de estilo para os exemplos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D5A853-43EC-4D37-BF5D-DB2F34BD87FE}"/>
              </a:ext>
            </a:extLst>
          </p:cNvPr>
          <p:cNvSpPr txBox="1"/>
          <p:nvPr/>
        </p:nvSpPr>
        <p:spPr>
          <a:xfrm>
            <a:off x="6883690" y="1228933"/>
            <a:ext cx="4924425" cy="53553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paddingTop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flex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'#000'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botao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backgroundColor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'#0AE'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alignItems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botaoTexto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'#FFF'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481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DAA493-9680-47D2-BBDC-15ACD05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useState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6840DE-38FA-4426-9A8F-832265F1A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35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dirty="0" err="1"/>
              <a:t>useState</a:t>
            </a:r>
            <a:r>
              <a:rPr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58623"/>
            <a:ext cx="10515600" cy="1803400"/>
          </a:xfrm>
        </p:spPr>
        <p:txBody>
          <a:bodyPr>
            <a:normAutofit/>
          </a:bodyPr>
          <a:lstStyle/>
          <a:p>
            <a:r>
              <a:rPr lang="pt-BR" dirty="0"/>
              <a:t>Permite adicionar estado local a componentes funcionais.</a:t>
            </a:r>
          </a:p>
          <a:p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const</a:t>
            </a:r>
            <a:r>
              <a:rPr lang="pt-BR" dirty="0">
                <a:solidFill>
                  <a:srgbClr val="0070C0"/>
                </a:solidFill>
              </a:rPr>
              <a:t> [</a:t>
            </a:r>
            <a:r>
              <a:rPr lang="pt-BR" dirty="0" err="1">
                <a:solidFill>
                  <a:srgbClr val="0070C0"/>
                </a:solidFill>
              </a:rPr>
              <a:t>state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>
                <a:solidFill>
                  <a:srgbClr val="0070C0"/>
                </a:solidFill>
              </a:rPr>
              <a:t>] = </a:t>
            </a:r>
            <a:r>
              <a:rPr lang="pt-BR" dirty="0" err="1">
                <a:solidFill>
                  <a:srgbClr val="0070C0"/>
                </a:solidFill>
              </a:rPr>
              <a:t>useState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initialState</a:t>
            </a:r>
            <a:r>
              <a:rPr lang="pt-BR" dirty="0">
                <a:solidFill>
                  <a:srgbClr val="0070C0"/>
                </a:solidFill>
              </a:rPr>
              <a:t>);</a:t>
            </a:r>
          </a:p>
          <a:p>
            <a:endParaRPr lang="pt-BR" sz="1200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4456D0-049F-4DC7-B792-BEE27BD3BD68}"/>
              </a:ext>
            </a:extLst>
          </p:cNvPr>
          <p:cNvSpPr txBox="1"/>
          <p:nvPr/>
        </p:nvSpPr>
        <p:spPr>
          <a:xfrm>
            <a:off x="495300" y="2911881"/>
            <a:ext cx="10620375" cy="397031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{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StyleSheet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TouchableOpacity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TextInput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586C0"/>
                </a:solidFill>
                <a:latin typeface="Consolas" panose="020B0609020204030204" pitchFamily="49" charset="0"/>
              </a:rPr>
              <a:t>';</a:t>
            </a:r>
          </a:p>
          <a:p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'Roberto’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85DB2E-E905-43DB-B806-9EBEBDD8BB62}"/>
              </a:ext>
            </a:extLst>
          </p:cNvPr>
          <p:cNvSpPr/>
          <p:nvPr/>
        </p:nvSpPr>
        <p:spPr>
          <a:xfrm>
            <a:off x="304800" y="4595939"/>
            <a:ext cx="5819775" cy="3011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1C2199-41B5-48A2-8C8C-1737186A75BD}"/>
              </a:ext>
            </a:extLst>
          </p:cNvPr>
          <p:cNvSpPr txBox="1"/>
          <p:nvPr/>
        </p:nvSpPr>
        <p:spPr>
          <a:xfrm rot="20361852">
            <a:off x="6958755" y="4022883"/>
            <a:ext cx="252188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função “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” será usada para alterar o conteúdo de “nome”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07AEF6-F2AC-437C-9C46-B8ABF6F0CC36}"/>
              </a:ext>
            </a:extLst>
          </p:cNvPr>
          <p:cNvSpPr/>
          <p:nvPr/>
        </p:nvSpPr>
        <p:spPr>
          <a:xfrm>
            <a:off x="2256639" y="2962215"/>
            <a:ext cx="1468074" cy="3011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dirty="0" err="1"/>
              <a:t>useState</a:t>
            </a:r>
            <a:r>
              <a:rPr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25724"/>
            <a:ext cx="8263580" cy="1803400"/>
          </a:xfrm>
        </p:spPr>
        <p:txBody>
          <a:bodyPr>
            <a:normAutofit/>
          </a:bodyPr>
          <a:lstStyle/>
          <a:p>
            <a:r>
              <a:rPr lang="pt-BR" dirty="0"/>
              <a:t>Adicionando um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botão</a:t>
            </a:r>
            <a:r>
              <a:rPr lang="pt-BR" dirty="0"/>
              <a:t> (</a:t>
            </a:r>
            <a:r>
              <a:rPr lang="pt-BR" dirty="0" err="1"/>
              <a:t>TouchableOpacity</a:t>
            </a:r>
            <a:r>
              <a:rPr lang="pt-BR" dirty="0"/>
              <a:t>) e uma </a:t>
            </a:r>
            <a:r>
              <a:rPr lang="pt-BR" dirty="0">
                <a:solidFill>
                  <a:srgbClr val="0070C0"/>
                </a:solidFill>
              </a:rPr>
              <a:t>função</a:t>
            </a:r>
            <a:r>
              <a:rPr lang="pt-BR" dirty="0"/>
              <a:t> para alterar o nome</a:t>
            </a:r>
            <a:endParaRPr lang="pt-BR" dirty="0">
              <a:solidFill>
                <a:srgbClr val="0070C0"/>
              </a:solidFill>
            </a:endParaRPr>
          </a:p>
          <a:p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4456D0-049F-4DC7-B792-BEE27BD3BD68}"/>
              </a:ext>
            </a:extLst>
          </p:cNvPr>
          <p:cNvSpPr txBox="1"/>
          <p:nvPr/>
        </p:nvSpPr>
        <p:spPr>
          <a:xfrm>
            <a:off x="400050" y="2013539"/>
            <a:ext cx="8743951" cy="452431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alteraNome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'Raphael'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alteraNome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botaoTexto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Muda Nome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85DB2E-E905-43DB-B806-9EBEBDD8BB62}"/>
              </a:ext>
            </a:extLst>
          </p:cNvPr>
          <p:cNvSpPr/>
          <p:nvPr/>
        </p:nvSpPr>
        <p:spPr>
          <a:xfrm>
            <a:off x="400050" y="2768557"/>
            <a:ext cx="5819775" cy="109974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F25B015-9623-4152-BD80-5113F9FA0448}"/>
              </a:ext>
            </a:extLst>
          </p:cNvPr>
          <p:cNvSpPr/>
          <p:nvPr/>
        </p:nvSpPr>
        <p:spPr>
          <a:xfrm>
            <a:off x="209550" y="4554885"/>
            <a:ext cx="8654105" cy="87859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48B609-9158-4EF3-B1A1-668B259B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682" y="0"/>
            <a:ext cx="3267318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0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dirty="0" err="1"/>
              <a:t>useState</a:t>
            </a:r>
            <a:r>
              <a:rPr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025724"/>
            <a:ext cx="8263580" cy="1803400"/>
          </a:xfrm>
        </p:spPr>
        <p:txBody>
          <a:bodyPr>
            <a:normAutofit/>
          </a:bodyPr>
          <a:lstStyle/>
          <a:p>
            <a:r>
              <a:rPr lang="pt-BR" dirty="0"/>
              <a:t>Adicionando um </a:t>
            </a:r>
            <a:r>
              <a:rPr lang="pt-BR" dirty="0" err="1">
                <a:solidFill>
                  <a:srgbClr val="0070C0"/>
                </a:solidFill>
              </a:rPr>
              <a:t>Textinput</a:t>
            </a:r>
            <a:endParaRPr lang="pt-BR" dirty="0">
              <a:solidFill>
                <a:srgbClr val="0070C0"/>
              </a:solidFill>
            </a:endParaRPr>
          </a:p>
          <a:p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4456D0-049F-4DC7-B792-BEE27BD3BD68}"/>
              </a:ext>
            </a:extLst>
          </p:cNvPr>
          <p:cNvSpPr txBox="1"/>
          <p:nvPr/>
        </p:nvSpPr>
        <p:spPr>
          <a:xfrm>
            <a:off x="600076" y="1486698"/>
            <a:ext cx="8263580" cy="615553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alteraNome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setNome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('');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"escreva um texto..."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={(texto)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(texto)}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 Nome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Olá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1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485DB2E-E905-43DB-B806-9EBEBDD8BB62}"/>
              </a:ext>
            </a:extLst>
          </p:cNvPr>
          <p:cNvSpPr/>
          <p:nvPr/>
        </p:nvSpPr>
        <p:spPr>
          <a:xfrm>
            <a:off x="400050" y="2438952"/>
            <a:ext cx="5819775" cy="109974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F25B015-9623-4152-BD80-5113F9FA0448}"/>
              </a:ext>
            </a:extLst>
          </p:cNvPr>
          <p:cNvSpPr/>
          <p:nvPr/>
        </p:nvSpPr>
        <p:spPr>
          <a:xfrm>
            <a:off x="285750" y="4242353"/>
            <a:ext cx="6429375" cy="11289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4E3021-66E5-4565-8408-D82DB151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0" y="0"/>
            <a:ext cx="3238500" cy="6858000"/>
          </a:xfrm>
          <a:prstGeom prst="round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781412-5254-4A92-BA55-BDBA8639A053}"/>
              </a:ext>
            </a:extLst>
          </p:cNvPr>
          <p:cNvSpPr txBox="1"/>
          <p:nvPr/>
        </p:nvSpPr>
        <p:spPr>
          <a:xfrm rot="20361852">
            <a:off x="6351970" y="1017057"/>
            <a:ext cx="252188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Incluímos agora “entrada”. Assim função “</a:t>
            </a:r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setEntrada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” será usada para alterar o conteúdo de “entrada”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98B8730-6650-434C-9F55-B19C5727759B}"/>
              </a:ext>
            </a:extLst>
          </p:cNvPr>
          <p:cNvSpPr/>
          <p:nvPr/>
        </p:nvSpPr>
        <p:spPr>
          <a:xfrm>
            <a:off x="444972" y="1803633"/>
            <a:ext cx="5819775" cy="47418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C0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32AFEA-608D-435F-882B-18F250EF5E67}"/>
              </a:ext>
            </a:extLst>
          </p:cNvPr>
          <p:cNvSpPr txBox="1"/>
          <p:nvPr/>
        </p:nvSpPr>
        <p:spPr>
          <a:xfrm rot="20361852">
            <a:off x="6026317" y="2493009"/>
            <a:ext cx="2521880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função agora, além d configurar o “nome”, também  limpa o valor de “entrada”</a:t>
            </a:r>
          </a:p>
        </p:txBody>
      </p:sp>
    </p:spTree>
    <p:extLst>
      <p:ext uri="{BB962C8B-B14F-4D97-AF65-F5344CB8AC3E}">
        <p14:creationId xmlns:p14="http://schemas.microsoft.com/office/powerpoint/2010/main" val="375899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1786</Words>
  <Application>Microsoft Office PowerPoint</Application>
  <PresentationFormat>Widescreen</PresentationFormat>
  <Paragraphs>211</Paragraphs>
  <Slides>18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Tema do Office</vt:lpstr>
      <vt:lpstr>HOOKS</vt:lpstr>
      <vt:lpstr>Hooks</vt:lpstr>
      <vt:lpstr>Introdução aos Hooks do React Native</vt:lpstr>
      <vt:lpstr>useState Hook</vt:lpstr>
      <vt:lpstr>Estilo para os exemplos</vt:lpstr>
      <vt:lpstr>useState</vt:lpstr>
      <vt:lpstr>useState Hook</vt:lpstr>
      <vt:lpstr>useState Hook</vt:lpstr>
      <vt:lpstr>useState Hook</vt:lpstr>
      <vt:lpstr>useEffect</vt:lpstr>
      <vt:lpstr>useEffect Hook</vt:lpstr>
      <vt:lpstr>useEffect Hook</vt:lpstr>
      <vt:lpstr>useEffect Hook</vt:lpstr>
      <vt:lpstr>useEffect Hook</vt:lpstr>
      <vt:lpstr>useEffect Hook</vt:lpstr>
      <vt:lpstr>useContext Hook</vt:lpstr>
      <vt:lpstr>useReducer Hook</vt:lpstr>
      <vt:lpstr>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5</cp:revision>
  <dcterms:created xsi:type="dcterms:W3CDTF">2024-09-13T19:40:27Z</dcterms:created>
  <dcterms:modified xsi:type="dcterms:W3CDTF">2025-05-16T13:35:17Z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