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69" r:id="rId2"/>
    <p:sldId id="256" r:id="rId3"/>
    <p:sldId id="432" r:id="rId4"/>
    <p:sldId id="433" r:id="rId5"/>
    <p:sldId id="434" r:id="rId6"/>
    <p:sldId id="260" r:id="rId7"/>
    <p:sldId id="435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62"/>
    </p:cViewPr>
  </p:sorterViewPr>
  <p:notesViewPr>
    <p:cSldViewPr snapToGrid="0">
      <p:cViewPr varScale="1">
        <p:scale>
          <a:sx n="83" d="100"/>
          <a:sy n="83" d="100"/>
        </p:scale>
        <p:origin x="30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</pc:docChgLst>
  <pc:docChgLst>
    <pc:chgData name="Roberto Harkovsky da Cunha" userId="f2c5d9e3-e1cd-491b-8eea-425a4d9cf1c2" providerId="ADAL" clId="{474FEF45-1F24-46F2-830C-1308C2ACD921}"/>
  </pc:docChgLst>
  <pc:docChgLst>
    <pc:chgData name="Roberto Harkovsky da Cunha" userId="f2c5d9e3-e1cd-491b-8eea-425a4d9cf1c2" providerId="ADAL" clId="{9FF1FABB-081A-4F82-85FA-1DD236E61085}"/>
    <pc:docChg chg="undo custSel modSld">
      <pc:chgData name="Roberto Harkovsky da Cunha" userId="f2c5d9e3-e1cd-491b-8eea-425a4d9cf1c2" providerId="ADAL" clId="{9FF1FABB-081A-4F82-85FA-1DD236E61085}" dt="2025-04-11T22:18:23.137" v="18" actId="20577"/>
      <pc:docMkLst>
        <pc:docMk/>
      </pc:docMkLst>
      <pc:sldChg chg="modSp">
        <pc:chgData name="Roberto Harkovsky da Cunha" userId="f2c5d9e3-e1cd-491b-8eea-425a4d9cf1c2" providerId="ADAL" clId="{9FF1FABB-081A-4F82-85FA-1DD236E61085}" dt="2025-04-10T22:44:51.029" v="17" actId="20577"/>
        <pc:sldMkLst>
          <pc:docMk/>
          <pc:sldMk cId="3257167626" sldId="263"/>
        </pc:sldMkLst>
        <pc:spChg chg="mod">
          <ac:chgData name="Roberto Harkovsky da Cunha" userId="f2c5d9e3-e1cd-491b-8eea-425a4d9cf1c2" providerId="ADAL" clId="{9FF1FABB-081A-4F82-85FA-1DD236E61085}" dt="2025-04-10T22:44:51.029" v="17" actId="20577"/>
          <ac:spMkLst>
            <pc:docMk/>
            <pc:sldMk cId="3257167626" sldId="263"/>
            <ac:spMk id="3" creationId="{0ECEA4A7-C75A-4ABA-ADB6-192F867EA68E}"/>
          </ac:spMkLst>
        </pc:spChg>
      </pc:sldChg>
      <pc:sldChg chg="modSp">
        <pc:chgData name="Roberto Harkovsky da Cunha" userId="f2c5d9e3-e1cd-491b-8eea-425a4d9cf1c2" providerId="ADAL" clId="{9FF1FABB-081A-4F82-85FA-1DD236E61085}" dt="2025-04-10T22:41:30.750" v="15" actId="20577"/>
        <pc:sldMkLst>
          <pc:docMk/>
          <pc:sldMk cId="2221657344" sldId="264"/>
        </pc:sldMkLst>
        <pc:spChg chg="mod">
          <ac:chgData name="Roberto Harkovsky da Cunha" userId="f2c5d9e3-e1cd-491b-8eea-425a4d9cf1c2" providerId="ADAL" clId="{9FF1FABB-081A-4F82-85FA-1DD236E61085}" dt="2025-04-10T22:41:30.750" v="15" actId="20577"/>
          <ac:spMkLst>
            <pc:docMk/>
            <pc:sldMk cId="2221657344" sldId="264"/>
            <ac:spMk id="6" creationId="{37A998B5-3B0D-4620-962E-26D2F5E75A20}"/>
          </ac:spMkLst>
        </pc:spChg>
      </pc:sldChg>
      <pc:sldChg chg="modSp">
        <pc:chgData name="Roberto Harkovsky da Cunha" userId="f2c5d9e3-e1cd-491b-8eea-425a4d9cf1c2" providerId="ADAL" clId="{9FF1FABB-081A-4F82-85FA-1DD236E61085}" dt="2025-04-11T22:18:23.137" v="18" actId="20577"/>
        <pc:sldMkLst>
          <pc:docMk/>
          <pc:sldMk cId="3712016535" sldId="272"/>
        </pc:sldMkLst>
        <pc:spChg chg="mod">
          <ac:chgData name="Roberto Harkovsky da Cunha" userId="f2c5d9e3-e1cd-491b-8eea-425a4d9cf1c2" providerId="ADAL" clId="{9FF1FABB-081A-4F82-85FA-1DD236E61085}" dt="2025-04-11T22:18:23.137" v="18" actId="20577"/>
          <ac:spMkLst>
            <pc:docMk/>
            <pc:sldMk cId="3712016535" sldId="272"/>
            <ac:spMk id="12" creationId="{5F6EC2CF-0D12-4DAE-B195-FDD7DA93C4E0}"/>
          </ac:spMkLst>
        </pc:spChg>
      </pc:sldChg>
      <pc:sldChg chg="modSp">
        <pc:chgData name="Roberto Harkovsky da Cunha" userId="f2c5d9e3-e1cd-491b-8eea-425a4d9cf1c2" providerId="ADAL" clId="{9FF1FABB-081A-4F82-85FA-1DD236E61085}" dt="2025-04-10T22:41:41.141" v="16" actId="20577"/>
        <pc:sldMkLst>
          <pc:docMk/>
          <pc:sldMk cId="2482445473" sldId="435"/>
        </pc:sldMkLst>
        <pc:spChg chg="mod">
          <ac:chgData name="Roberto Harkovsky da Cunha" userId="f2c5d9e3-e1cd-491b-8eea-425a4d9cf1c2" providerId="ADAL" clId="{9FF1FABB-081A-4F82-85FA-1DD236E61085}" dt="2025-04-10T22:28:41.374" v="0" actId="6549"/>
          <ac:spMkLst>
            <pc:docMk/>
            <pc:sldMk cId="2482445473" sldId="435"/>
            <ac:spMk id="4" creationId="{328ED578-BF30-4BAD-9119-CED67B84DF5B}"/>
          </ac:spMkLst>
        </pc:spChg>
        <pc:spChg chg="mod">
          <ac:chgData name="Roberto Harkovsky da Cunha" userId="f2c5d9e3-e1cd-491b-8eea-425a4d9cf1c2" providerId="ADAL" clId="{9FF1FABB-081A-4F82-85FA-1DD236E61085}" dt="2025-04-10T22:39:05.421" v="12"/>
          <ac:spMkLst>
            <pc:docMk/>
            <pc:sldMk cId="2482445473" sldId="435"/>
            <ac:spMk id="8" creationId="{E1D2F85B-8FA5-47C8-91FA-6A4480FE5BF5}"/>
          </ac:spMkLst>
        </pc:spChg>
        <pc:spChg chg="mod">
          <ac:chgData name="Roberto Harkovsky da Cunha" userId="f2c5d9e3-e1cd-491b-8eea-425a4d9cf1c2" providerId="ADAL" clId="{9FF1FABB-081A-4F82-85FA-1DD236E61085}" dt="2025-04-10T22:39:07.625" v="13"/>
          <ac:spMkLst>
            <pc:docMk/>
            <pc:sldMk cId="2482445473" sldId="435"/>
            <ac:spMk id="9" creationId="{E1D2863F-260F-4E48-9D69-88436D17B25C}"/>
          </ac:spMkLst>
        </pc:spChg>
        <pc:spChg chg="mod">
          <ac:chgData name="Roberto Harkovsky da Cunha" userId="f2c5d9e3-e1cd-491b-8eea-425a4d9cf1c2" providerId="ADAL" clId="{9FF1FABB-081A-4F82-85FA-1DD236E61085}" dt="2025-04-10T22:41:41.141" v="16" actId="20577"/>
          <ac:spMkLst>
            <pc:docMk/>
            <pc:sldMk cId="2482445473" sldId="435"/>
            <ac:spMk id="10" creationId="{EAA283B9-FFD2-48C9-B793-66D242667D94}"/>
          </ac:spMkLst>
        </pc:spChg>
      </pc:sldChg>
    </pc:docChg>
  </pc:docChgLst>
  <pc:docChgLst>
    <pc:chgData name="Roberto" userId="f2c5d9e3-e1cd-491b-8eea-425a4d9cf1c2" providerId="ADAL" clId="{5F996EF8-9287-45B3-8534-966643FB6E1E}"/>
  </pc:docChgLst>
  <pc:docChgLst>
    <pc:chgData name="Roberto Harkovsky da Cunha" userId="f2c5d9e3-e1cd-491b-8eea-425a4d9cf1c2" providerId="ADAL" clId="{775966A3-C369-406D-8867-1ECC6E20787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6ABFE9E-5F89-4065-8578-795E8EB9A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DA6115-9CA1-4DEE-B882-CC10F72744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208A-4C84-4999-8E67-94B3F8BF0158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18FE6E-8C2F-470A-800C-2D30D5421E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8E7604-CABE-4099-A986-24885331F7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1582-4E28-40A5-8F76-22D5493B8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6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REACT 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Vamos importar outro componente: Texto</a:t>
            </a:r>
          </a:p>
          <a:p>
            <a:r>
              <a:rPr lang="pt-BR" dirty="0"/>
              <a:t>Vamos introduzir o componente </a:t>
            </a:r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Text</a:t>
            </a:r>
            <a:r>
              <a:rPr lang="pt-BR" dirty="0">
                <a:solidFill>
                  <a:srgbClr val="0070C0"/>
                </a:solidFill>
              </a:rPr>
              <a:t>&gt; </a:t>
            </a:r>
            <a:r>
              <a:rPr lang="pt-BR" dirty="0"/>
              <a:t>em “app”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752725"/>
            <a:ext cx="5376793" cy="36933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SENAC RIO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1B21D0-27BA-4B9F-AA57-9A7652CDF994}"/>
              </a:ext>
            </a:extLst>
          </p:cNvPr>
          <p:cNvGrpSpPr/>
          <p:nvPr/>
        </p:nvGrpSpPr>
        <p:grpSpPr>
          <a:xfrm>
            <a:off x="8178861" y="66675"/>
            <a:ext cx="3505113" cy="6858000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dirty="0">
                  <a:solidFill>
                    <a:schemeClr val="tx1"/>
                  </a:solidFill>
                </a:rPr>
                <a:t>olá Povo do SENAC RIO</a:t>
              </a:r>
              <a:endParaRPr lang="pt-BR" dirty="0"/>
            </a:p>
          </p:txBody>
        </p:sp>
      </p:grp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3AB6E2B-AF0A-4AD8-B0CC-E3D9A5D488C4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177907" y="3650896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2998840" y="2981776"/>
            <a:ext cx="600075" cy="447224"/>
          </a:xfrm>
          <a:custGeom>
            <a:avLst/>
            <a:gdLst>
              <a:gd name="connsiteX0" fmla="*/ 0 w 600075"/>
              <a:gd name="connsiteY0" fmla="*/ 74539 h 447224"/>
              <a:gd name="connsiteX1" fmla="*/ 74539 w 600075"/>
              <a:gd name="connsiteY1" fmla="*/ 0 h 447224"/>
              <a:gd name="connsiteX2" fmla="*/ 525536 w 600075"/>
              <a:gd name="connsiteY2" fmla="*/ 0 h 447224"/>
              <a:gd name="connsiteX3" fmla="*/ 600075 w 600075"/>
              <a:gd name="connsiteY3" fmla="*/ 74539 h 447224"/>
              <a:gd name="connsiteX4" fmla="*/ 600075 w 600075"/>
              <a:gd name="connsiteY4" fmla="*/ 372685 h 447224"/>
              <a:gd name="connsiteX5" fmla="*/ 525536 w 600075"/>
              <a:gd name="connsiteY5" fmla="*/ 447224 h 447224"/>
              <a:gd name="connsiteX6" fmla="*/ 74539 w 600075"/>
              <a:gd name="connsiteY6" fmla="*/ 447224 h 447224"/>
              <a:gd name="connsiteX7" fmla="*/ 0 w 600075"/>
              <a:gd name="connsiteY7" fmla="*/ 372685 h 447224"/>
              <a:gd name="connsiteX8" fmla="*/ 0 w 600075"/>
              <a:gd name="connsiteY8" fmla="*/ 74539 h 44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" h="447224" extrusionOk="0">
                <a:moveTo>
                  <a:pt x="0" y="74539"/>
                </a:moveTo>
                <a:cubicBezTo>
                  <a:pt x="5982" y="31946"/>
                  <a:pt x="32514" y="5262"/>
                  <a:pt x="74539" y="0"/>
                </a:cubicBezTo>
                <a:cubicBezTo>
                  <a:pt x="243462" y="1814"/>
                  <a:pt x="403479" y="-9965"/>
                  <a:pt x="525536" y="0"/>
                </a:cubicBezTo>
                <a:cubicBezTo>
                  <a:pt x="565304" y="-10120"/>
                  <a:pt x="598954" y="34945"/>
                  <a:pt x="600075" y="74539"/>
                </a:cubicBezTo>
                <a:cubicBezTo>
                  <a:pt x="585185" y="215170"/>
                  <a:pt x="587509" y="248266"/>
                  <a:pt x="600075" y="372685"/>
                </a:cubicBezTo>
                <a:cubicBezTo>
                  <a:pt x="596737" y="420093"/>
                  <a:pt x="565669" y="450021"/>
                  <a:pt x="525536" y="447224"/>
                </a:cubicBezTo>
                <a:cubicBezTo>
                  <a:pt x="345022" y="456051"/>
                  <a:pt x="263524" y="450483"/>
                  <a:pt x="74539" y="447224"/>
                </a:cubicBezTo>
                <a:cubicBezTo>
                  <a:pt x="36853" y="447663"/>
                  <a:pt x="-384" y="407101"/>
                  <a:pt x="0" y="372685"/>
                </a:cubicBezTo>
                <a:cubicBezTo>
                  <a:pt x="7460" y="272788"/>
                  <a:pt x="-13655" y="140912"/>
                  <a:pt x="0" y="7453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8FB7-4402-478A-A676-BCD22340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o mesmo usando classes...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EA4A7-C75A-4ABA-ADB6-192F867E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98500"/>
          </a:xfrm>
        </p:spPr>
        <p:txBody>
          <a:bodyPr/>
          <a:lstStyle/>
          <a:p>
            <a:r>
              <a:rPr lang="pt-BR" dirty="0"/>
              <a:t>Podemos realizar codificação semelhante com </a:t>
            </a:r>
            <a:r>
              <a:rPr lang="pt-BR" dirty="0">
                <a:solidFill>
                  <a:srgbClr val="0070C0"/>
                </a:solidFill>
              </a:rPr>
              <a:t>classes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1C8A3A-EB39-45C4-A3E4-23CEB4F290C8}"/>
              </a:ext>
            </a:extLst>
          </p:cNvPr>
          <p:cNvSpPr txBox="1"/>
          <p:nvPr/>
        </p:nvSpPr>
        <p:spPr>
          <a:xfrm>
            <a:off x="1208316" y="2752725"/>
            <a:ext cx="550343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465FDC-6F53-4C6F-983B-01675F1A59E1}"/>
              </a:ext>
            </a:extLst>
          </p:cNvPr>
          <p:cNvSpPr/>
          <p:nvPr/>
        </p:nvSpPr>
        <p:spPr>
          <a:xfrm>
            <a:off x="3008365" y="2752725"/>
            <a:ext cx="1677935" cy="447224"/>
          </a:xfrm>
          <a:custGeom>
            <a:avLst/>
            <a:gdLst>
              <a:gd name="connsiteX0" fmla="*/ 0 w 1677935"/>
              <a:gd name="connsiteY0" fmla="*/ 74539 h 447224"/>
              <a:gd name="connsiteX1" fmla="*/ 74539 w 1677935"/>
              <a:gd name="connsiteY1" fmla="*/ 0 h 447224"/>
              <a:gd name="connsiteX2" fmla="*/ 614735 w 1677935"/>
              <a:gd name="connsiteY2" fmla="*/ 0 h 447224"/>
              <a:gd name="connsiteX3" fmla="*/ 1093777 w 1677935"/>
              <a:gd name="connsiteY3" fmla="*/ 0 h 447224"/>
              <a:gd name="connsiteX4" fmla="*/ 1603396 w 1677935"/>
              <a:gd name="connsiteY4" fmla="*/ 0 h 447224"/>
              <a:gd name="connsiteX5" fmla="*/ 1677935 w 1677935"/>
              <a:gd name="connsiteY5" fmla="*/ 74539 h 447224"/>
              <a:gd name="connsiteX6" fmla="*/ 1677935 w 1677935"/>
              <a:gd name="connsiteY6" fmla="*/ 372685 h 447224"/>
              <a:gd name="connsiteX7" fmla="*/ 1603396 w 1677935"/>
              <a:gd name="connsiteY7" fmla="*/ 447224 h 447224"/>
              <a:gd name="connsiteX8" fmla="*/ 1109066 w 1677935"/>
              <a:gd name="connsiteY8" fmla="*/ 447224 h 447224"/>
              <a:gd name="connsiteX9" fmla="*/ 599447 w 1677935"/>
              <a:gd name="connsiteY9" fmla="*/ 447224 h 447224"/>
              <a:gd name="connsiteX10" fmla="*/ 74539 w 1677935"/>
              <a:gd name="connsiteY10" fmla="*/ 447224 h 447224"/>
              <a:gd name="connsiteX11" fmla="*/ 0 w 1677935"/>
              <a:gd name="connsiteY11" fmla="*/ 372685 h 447224"/>
              <a:gd name="connsiteX12" fmla="*/ 0 w 1677935"/>
              <a:gd name="connsiteY12" fmla="*/ 74539 h 44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7935" h="447224" extrusionOk="0">
                <a:moveTo>
                  <a:pt x="0" y="74539"/>
                </a:moveTo>
                <a:cubicBezTo>
                  <a:pt x="5982" y="31946"/>
                  <a:pt x="32514" y="5262"/>
                  <a:pt x="74539" y="0"/>
                </a:cubicBezTo>
                <a:cubicBezTo>
                  <a:pt x="339552" y="-15046"/>
                  <a:pt x="412373" y="-25581"/>
                  <a:pt x="614735" y="0"/>
                </a:cubicBezTo>
                <a:cubicBezTo>
                  <a:pt x="817097" y="25581"/>
                  <a:pt x="976084" y="-4394"/>
                  <a:pt x="1093777" y="0"/>
                </a:cubicBezTo>
                <a:cubicBezTo>
                  <a:pt x="1211470" y="4394"/>
                  <a:pt x="1408282" y="-8083"/>
                  <a:pt x="1603396" y="0"/>
                </a:cubicBezTo>
                <a:cubicBezTo>
                  <a:pt x="1652116" y="3672"/>
                  <a:pt x="1681644" y="39590"/>
                  <a:pt x="1677935" y="74539"/>
                </a:cubicBezTo>
                <a:cubicBezTo>
                  <a:pt x="1681037" y="201350"/>
                  <a:pt x="1676236" y="233710"/>
                  <a:pt x="1677935" y="372685"/>
                </a:cubicBezTo>
                <a:cubicBezTo>
                  <a:pt x="1685438" y="412001"/>
                  <a:pt x="1644379" y="452195"/>
                  <a:pt x="1603396" y="447224"/>
                </a:cubicBezTo>
                <a:cubicBezTo>
                  <a:pt x="1449640" y="456832"/>
                  <a:pt x="1321963" y="464978"/>
                  <a:pt x="1109066" y="447224"/>
                </a:cubicBezTo>
                <a:cubicBezTo>
                  <a:pt x="896169" y="429471"/>
                  <a:pt x="808349" y="436927"/>
                  <a:pt x="599447" y="447224"/>
                </a:cubicBezTo>
                <a:cubicBezTo>
                  <a:pt x="390545" y="457521"/>
                  <a:pt x="254863" y="470794"/>
                  <a:pt x="74539" y="447224"/>
                </a:cubicBezTo>
                <a:cubicBezTo>
                  <a:pt x="40689" y="446686"/>
                  <a:pt x="2378" y="413400"/>
                  <a:pt x="0" y="372685"/>
                </a:cubicBezTo>
                <a:cubicBezTo>
                  <a:pt x="-1428" y="282252"/>
                  <a:pt x="-9413" y="193741"/>
                  <a:pt x="0" y="7453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Usando classes em “app”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752725"/>
            <a:ext cx="5503430" cy="39703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1B21D0-27BA-4B9F-AA57-9A7652CDF994}"/>
              </a:ext>
            </a:extLst>
          </p:cNvPr>
          <p:cNvGrpSpPr/>
          <p:nvPr/>
        </p:nvGrpSpPr>
        <p:grpSpPr>
          <a:xfrm>
            <a:off x="8178861" y="66675"/>
            <a:ext cx="3505113" cy="6858000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dirty="0">
                  <a:solidFill>
                    <a:schemeClr val="tx1"/>
                  </a:solidFill>
                </a:rPr>
                <a:t>olá Povo do SENAC RIO</a:t>
              </a:r>
              <a:endParaRPr lang="pt-BR" dirty="0"/>
            </a:p>
          </p:txBody>
        </p:sp>
      </p:grp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1901930" y="4438875"/>
            <a:ext cx="4809816" cy="904649"/>
          </a:xfrm>
          <a:custGeom>
            <a:avLst/>
            <a:gdLst>
              <a:gd name="connsiteX0" fmla="*/ 0 w 4809816"/>
              <a:gd name="connsiteY0" fmla="*/ 150778 h 904649"/>
              <a:gd name="connsiteX1" fmla="*/ 150778 w 4809816"/>
              <a:gd name="connsiteY1" fmla="*/ 0 h 904649"/>
              <a:gd name="connsiteX2" fmla="*/ 884980 w 4809816"/>
              <a:gd name="connsiteY2" fmla="*/ 0 h 904649"/>
              <a:gd name="connsiteX3" fmla="*/ 1438852 w 4809816"/>
              <a:gd name="connsiteY3" fmla="*/ 0 h 904649"/>
              <a:gd name="connsiteX4" fmla="*/ 2037807 w 4809816"/>
              <a:gd name="connsiteY4" fmla="*/ 0 h 904649"/>
              <a:gd name="connsiteX5" fmla="*/ 2726927 w 4809816"/>
              <a:gd name="connsiteY5" fmla="*/ 0 h 904649"/>
              <a:gd name="connsiteX6" fmla="*/ 3235716 w 4809816"/>
              <a:gd name="connsiteY6" fmla="*/ 0 h 904649"/>
              <a:gd name="connsiteX7" fmla="*/ 3744505 w 4809816"/>
              <a:gd name="connsiteY7" fmla="*/ 0 h 904649"/>
              <a:gd name="connsiteX8" fmla="*/ 4659038 w 4809816"/>
              <a:gd name="connsiteY8" fmla="*/ 0 h 904649"/>
              <a:gd name="connsiteX9" fmla="*/ 4809816 w 4809816"/>
              <a:gd name="connsiteY9" fmla="*/ 150778 h 904649"/>
              <a:gd name="connsiteX10" fmla="*/ 4809816 w 4809816"/>
              <a:gd name="connsiteY10" fmla="*/ 753871 h 904649"/>
              <a:gd name="connsiteX11" fmla="*/ 4659038 w 4809816"/>
              <a:gd name="connsiteY11" fmla="*/ 904649 h 904649"/>
              <a:gd name="connsiteX12" fmla="*/ 3924836 w 4809816"/>
              <a:gd name="connsiteY12" fmla="*/ 904649 h 904649"/>
              <a:gd name="connsiteX13" fmla="*/ 3325881 w 4809816"/>
              <a:gd name="connsiteY13" fmla="*/ 904649 h 904649"/>
              <a:gd name="connsiteX14" fmla="*/ 2726927 w 4809816"/>
              <a:gd name="connsiteY14" fmla="*/ 904649 h 904649"/>
              <a:gd name="connsiteX15" fmla="*/ 2037807 w 4809816"/>
              <a:gd name="connsiteY15" fmla="*/ 904649 h 904649"/>
              <a:gd name="connsiteX16" fmla="*/ 1393770 w 4809816"/>
              <a:gd name="connsiteY16" fmla="*/ 904649 h 904649"/>
              <a:gd name="connsiteX17" fmla="*/ 794815 w 4809816"/>
              <a:gd name="connsiteY17" fmla="*/ 904649 h 904649"/>
              <a:gd name="connsiteX18" fmla="*/ 150778 w 4809816"/>
              <a:gd name="connsiteY18" fmla="*/ 904649 h 904649"/>
              <a:gd name="connsiteX19" fmla="*/ 0 w 4809816"/>
              <a:gd name="connsiteY19" fmla="*/ 753871 h 904649"/>
              <a:gd name="connsiteX20" fmla="*/ 0 w 4809816"/>
              <a:gd name="connsiteY20" fmla="*/ 150778 h 90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09816" h="904649" extrusionOk="0">
                <a:moveTo>
                  <a:pt x="0" y="150778"/>
                </a:moveTo>
                <a:cubicBezTo>
                  <a:pt x="17029" y="63447"/>
                  <a:pt x="64424" y="18897"/>
                  <a:pt x="150778" y="0"/>
                </a:cubicBezTo>
                <a:cubicBezTo>
                  <a:pt x="452839" y="1184"/>
                  <a:pt x="607051" y="-1114"/>
                  <a:pt x="884980" y="0"/>
                </a:cubicBezTo>
                <a:cubicBezTo>
                  <a:pt x="1162909" y="1114"/>
                  <a:pt x="1210378" y="23780"/>
                  <a:pt x="1438852" y="0"/>
                </a:cubicBezTo>
                <a:cubicBezTo>
                  <a:pt x="1667326" y="-23780"/>
                  <a:pt x="1837840" y="11855"/>
                  <a:pt x="2037807" y="0"/>
                </a:cubicBezTo>
                <a:cubicBezTo>
                  <a:pt x="2237775" y="-11855"/>
                  <a:pt x="2560203" y="21700"/>
                  <a:pt x="2726927" y="0"/>
                </a:cubicBezTo>
                <a:cubicBezTo>
                  <a:pt x="2893651" y="-21700"/>
                  <a:pt x="3108828" y="-584"/>
                  <a:pt x="3235716" y="0"/>
                </a:cubicBezTo>
                <a:cubicBezTo>
                  <a:pt x="3362604" y="584"/>
                  <a:pt x="3567545" y="-14268"/>
                  <a:pt x="3744505" y="0"/>
                </a:cubicBezTo>
                <a:cubicBezTo>
                  <a:pt x="3921465" y="14268"/>
                  <a:pt x="4216074" y="27231"/>
                  <a:pt x="4659038" y="0"/>
                </a:cubicBezTo>
                <a:cubicBezTo>
                  <a:pt x="4756725" y="1817"/>
                  <a:pt x="4809678" y="65075"/>
                  <a:pt x="4809816" y="150778"/>
                </a:cubicBezTo>
                <a:cubicBezTo>
                  <a:pt x="4839092" y="443149"/>
                  <a:pt x="4815820" y="506238"/>
                  <a:pt x="4809816" y="753871"/>
                </a:cubicBezTo>
                <a:cubicBezTo>
                  <a:pt x="4817368" y="825363"/>
                  <a:pt x="4746033" y="907053"/>
                  <a:pt x="4659038" y="904649"/>
                </a:cubicBezTo>
                <a:cubicBezTo>
                  <a:pt x="4487092" y="904505"/>
                  <a:pt x="4221670" y="940257"/>
                  <a:pt x="3924836" y="904649"/>
                </a:cubicBezTo>
                <a:cubicBezTo>
                  <a:pt x="3628002" y="869041"/>
                  <a:pt x="3585008" y="886732"/>
                  <a:pt x="3325881" y="904649"/>
                </a:cubicBezTo>
                <a:cubicBezTo>
                  <a:pt x="3066755" y="922566"/>
                  <a:pt x="2855579" y="903915"/>
                  <a:pt x="2726927" y="904649"/>
                </a:cubicBezTo>
                <a:cubicBezTo>
                  <a:pt x="2598275" y="905383"/>
                  <a:pt x="2188678" y="878707"/>
                  <a:pt x="2037807" y="904649"/>
                </a:cubicBezTo>
                <a:cubicBezTo>
                  <a:pt x="1886936" y="930591"/>
                  <a:pt x="1556635" y="913136"/>
                  <a:pt x="1393770" y="904649"/>
                </a:cubicBezTo>
                <a:cubicBezTo>
                  <a:pt x="1230905" y="896162"/>
                  <a:pt x="1065603" y="904026"/>
                  <a:pt x="794815" y="904649"/>
                </a:cubicBezTo>
                <a:cubicBezTo>
                  <a:pt x="524028" y="905272"/>
                  <a:pt x="403011" y="913040"/>
                  <a:pt x="150778" y="904649"/>
                </a:cubicBezTo>
                <a:cubicBezTo>
                  <a:pt x="71817" y="915901"/>
                  <a:pt x="-5001" y="825960"/>
                  <a:pt x="0" y="753871"/>
                </a:cubicBezTo>
                <a:cubicBezTo>
                  <a:pt x="24900" y="546406"/>
                  <a:pt x="-22529" y="314296"/>
                  <a:pt x="0" y="150778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8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Alterando e verificando dinamicamente o resultado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495550"/>
            <a:ext cx="5503430" cy="42473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Brasil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Meu 1º App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1B21D0-27BA-4B9F-AA57-9A7652CDF994}"/>
              </a:ext>
            </a:extLst>
          </p:cNvPr>
          <p:cNvGrpSpPr/>
          <p:nvPr/>
        </p:nvGrpSpPr>
        <p:grpSpPr>
          <a:xfrm>
            <a:off x="8178861" y="66675"/>
            <a:ext cx="3505113" cy="6858000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dirty="0">
                  <a:solidFill>
                    <a:schemeClr val="tx1"/>
                  </a:solidFill>
                </a:rPr>
                <a:t>olá Povo do Brasil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Meu 1º App</a:t>
              </a:r>
              <a:endParaRPr lang="pt-BR" dirty="0"/>
            </a:p>
          </p:txBody>
        </p:sp>
      </p:grp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1819275" y="4152900"/>
            <a:ext cx="4429125" cy="1296762"/>
          </a:xfrm>
          <a:custGeom>
            <a:avLst/>
            <a:gdLst>
              <a:gd name="connsiteX0" fmla="*/ 0 w 4429125"/>
              <a:gd name="connsiteY0" fmla="*/ 216131 h 1296762"/>
              <a:gd name="connsiteX1" fmla="*/ 216131 w 4429125"/>
              <a:gd name="connsiteY1" fmla="*/ 0 h 1296762"/>
              <a:gd name="connsiteX2" fmla="*/ 962212 w 4429125"/>
              <a:gd name="connsiteY2" fmla="*/ 0 h 1296762"/>
              <a:gd name="connsiteX3" fmla="*/ 1548419 w 4429125"/>
              <a:gd name="connsiteY3" fmla="*/ 0 h 1296762"/>
              <a:gd name="connsiteX4" fmla="*/ 2174594 w 4429125"/>
              <a:gd name="connsiteY4" fmla="*/ 0 h 1296762"/>
              <a:gd name="connsiteX5" fmla="*/ 2880706 w 4429125"/>
              <a:gd name="connsiteY5" fmla="*/ 0 h 1296762"/>
              <a:gd name="connsiteX6" fmla="*/ 3426944 w 4429125"/>
              <a:gd name="connsiteY6" fmla="*/ 0 h 1296762"/>
              <a:gd name="connsiteX7" fmla="*/ 4212994 w 4429125"/>
              <a:gd name="connsiteY7" fmla="*/ 0 h 1296762"/>
              <a:gd name="connsiteX8" fmla="*/ 4429125 w 4429125"/>
              <a:gd name="connsiteY8" fmla="*/ 216131 h 1296762"/>
              <a:gd name="connsiteX9" fmla="*/ 4429125 w 4429125"/>
              <a:gd name="connsiteY9" fmla="*/ 639736 h 1296762"/>
              <a:gd name="connsiteX10" fmla="*/ 4429125 w 4429125"/>
              <a:gd name="connsiteY10" fmla="*/ 1080631 h 1296762"/>
              <a:gd name="connsiteX11" fmla="*/ 4212994 w 4429125"/>
              <a:gd name="connsiteY11" fmla="*/ 1296762 h 1296762"/>
              <a:gd name="connsiteX12" fmla="*/ 3466913 w 4429125"/>
              <a:gd name="connsiteY12" fmla="*/ 1296762 h 1296762"/>
              <a:gd name="connsiteX13" fmla="*/ 2840738 w 4429125"/>
              <a:gd name="connsiteY13" fmla="*/ 1296762 h 1296762"/>
              <a:gd name="connsiteX14" fmla="*/ 2214563 w 4429125"/>
              <a:gd name="connsiteY14" fmla="*/ 1296762 h 1296762"/>
              <a:gd name="connsiteX15" fmla="*/ 1508450 w 4429125"/>
              <a:gd name="connsiteY15" fmla="*/ 1296762 h 1296762"/>
              <a:gd name="connsiteX16" fmla="*/ 842306 w 4429125"/>
              <a:gd name="connsiteY16" fmla="*/ 1296762 h 1296762"/>
              <a:gd name="connsiteX17" fmla="*/ 216131 w 4429125"/>
              <a:gd name="connsiteY17" fmla="*/ 1296762 h 1296762"/>
              <a:gd name="connsiteX18" fmla="*/ 0 w 4429125"/>
              <a:gd name="connsiteY18" fmla="*/ 1080631 h 1296762"/>
              <a:gd name="connsiteX19" fmla="*/ 0 w 4429125"/>
              <a:gd name="connsiteY19" fmla="*/ 631091 h 1296762"/>
              <a:gd name="connsiteX20" fmla="*/ 0 w 4429125"/>
              <a:gd name="connsiteY20" fmla="*/ 216131 h 129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29125" h="1296762" extrusionOk="0">
                <a:moveTo>
                  <a:pt x="0" y="216131"/>
                </a:moveTo>
                <a:cubicBezTo>
                  <a:pt x="26189" y="90522"/>
                  <a:pt x="92134" y="28387"/>
                  <a:pt x="216131" y="0"/>
                </a:cubicBezTo>
                <a:cubicBezTo>
                  <a:pt x="409651" y="-22973"/>
                  <a:pt x="792061" y="35453"/>
                  <a:pt x="962212" y="0"/>
                </a:cubicBezTo>
                <a:cubicBezTo>
                  <a:pt x="1132363" y="-35453"/>
                  <a:pt x="1424943" y="-10396"/>
                  <a:pt x="1548419" y="0"/>
                </a:cubicBezTo>
                <a:cubicBezTo>
                  <a:pt x="1671895" y="10396"/>
                  <a:pt x="1909996" y="-1080"/>
                  <a:pt x="2174594" y="0"/>
                </a:cubicBezTo>
                <a:cubicBezTo>
                  <a:pt x="2439192" y="1080"/>
                  <a:pt x="2642203" y="33689"/>
                  <a:pt x="2880706" y="0"/>
                </a:cubicBezTo>
                <a:cubicBezTo>
                  <a:pt x="3119209" y="-33689"/>
                  <a:pt x="3252205" y="-22038"/>
                  <a:pt x="3426944" y="0"/>
                </a:cubicBezTo>
                <a:cubicBezTo>
                  <a:pt x="3601683" y="22038"/>
                  <a:pt x="3924262" y="12586"/>
                  <a:pt x="4212994" y="0"/>
                </a:cubicBezTo>
                <a:cubicBezTo>
                  <a:pt x="4337581" y="-1288"/>
                  <a:pt x="4428611" y="110650"/>
                  <a:pt x="4429125" y="216131"/>
                </a:cubicBezTo>
                <a:cubicBezTo>
                  <a:pt x="4433886" y="411087"/>
                  <a:pt x="4421334" y="483074"/>
                  <a:pt x="4429125" y="639736"/>
                </a:cubicBezTo>
                <a:cubicBezTo>
                  <a:pt x="4436916" y="796398"/>
                  <a:pt x="4420261" y="950665"/>
                  <a:pt x="4429125" y="1080631"/>
                </a:cubicBezTo>
                <a:cubicBezTo>
                  <a:pt x="4432734" y="1194368"/>
                  <a:pt x="4342566" y="1303350"/>
                  <a:pt x="4212994" y="1296762"/>
                </a:cubicBezTo>
                <a:cubicBezTo>
                  <a:pt x="3891949" y="1294676"/>
                  <a:pt x="3797592" y="1264390"/>
                  <a:pt x="3466913" y="1296762"/>
                </a:cubicBezTo>
                <a:cubicBezTo>
                  <a:pt x="3136234" y="1329134"/>
                  <a:pt x="3074494" y="1265477"/>
                  <a:pt x="2840738" y="1296762"/>
                </a:cubicBezTo>
                <a:cubicBezTo>
                  <a:pt x="2606983" y="1328047"/>
                  <a:pt x="2402964" y="1289093"/>
                  <a:pt x="2214563" y="1296762"/>
                </a:cubicBezTo>
                <a:cubicBezTo>
                  <a:pt x="2026163" y="1304431"/>
                  <a:pt x="1755397" y="1280237"/>
                  <a:pt x="1508450" y="1296762"/>
                </a:cubicBezTo>
                <a:cubicBezTo>
                  <a:pt x="1261503" y="1313287"/>
                  <a:pt x="1130865" y="1270993"/>
                  <a:pt x="842306" y="1296762"/>
                </a:cubicBezTo>
                <a:cubicBezTo>
                  <a:pt x="553747" y="1322531"/>
                  <a:pt x="387840" y="1292226"/>
                  <a:pt x="216131" y="1296762"/>
                </a:cubicBezTo>
                <a:cubicBezTo>
                  <a:pt x="114304" y="1301250"/>
                  <a:pt x="14493" y="1204854"/>
                  <a:pt x="0" y="1080631"/>
                </a:cubicBezTo>
                <a:cubicBezTo>
                  <a:pt x="-15550" y="892309"/>
                  <a:pt x="-7625" y="849003"/>
                  <a:pt x="0" y="631091"/>
                </a:cubicBezTo>
                <a:cubicBezTo>
                  <a:pt x="7625" y="413179"/>
                  <a:pt x="19970" y="342959"/>
                  <a:pt x="0" y="21613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Aprendendo mais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8297886" cy="927100"/>
          </a:xfrm>
        </p:spPr>
        <p:txBody>
          <a:bodyPr>
            <a:normAutofit/>
          </a:bodyPr>
          <a:lstStyle/>
          <a:p>
            <a:r>
              <a:rPr lang="pt-BR" dirty="0"/>
              <a:t>Incluindo parâmetros de cor e tamanho na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Text</a:t>
            </a:r>
            <a:r>
              <a:rPr lang="pt-BR" dirty="0"/>
              <a:t>&gt;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282680" y="2040258"/>
            <a:ext cx="8669361" cy="452431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Olá Povo do Brasil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Roberto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A5D1D6-8B44-43AA-B6E0-A45DE653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563" y="0"/>
            <a:ext cx="3168437" cy="6858000"/>
          </a:xfrm>
          <a:prstGeom prst="round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7C1B94B-0657-4666-9BF5-E6C21E6AF1E2}"/>
              </a:ext>
            </a:extLst>
          </p:cNvPr>
          <p:cNvSpPr/>
          <p:nvPr/>
        </p:nvSpPr>
        <p:spPr>
          <a:xfrm>
            <a:off x="1266825" y="4522563"/>
            <a:ext cx="7543800" cy="476250"/>
          </a:xfrm>
          <a:custGeom>
            <a:avLst/>
            <a:gdLst>
              <a:gd name="connsiteX0" fmla="*/ 0 w 7543800"/>
              <a:gd name="connsiteY0" fmla="*/ 79377 h 476250"/>
              <a:gd name="connsiteX1" fmla="*/ 79377 w 7543800"/>
              <a:gd name="connsiteY1" fmla="*/ 0 h 476250"/>
              <a:gd name="connsiteX2" fmla="*/ 898446 w 7543800"/>
              <a:gd name="connsiteY2" fmla="*/ 0 h 476250"/>
              <a:gd name="connsiteX3" fmla="*/ 1422113 w 7543800"/>
              <a:gd name="connsiteY3" fmla="*/ 0 h 476250"/>
              <a:gd name="connsiteX4" fmla="*/ 2019630 w 7543800"/>
              <a:gd name="connsiteY4" fmla="*/ 0 h 476250"/>
              <a:gd name="connsiteX5" fmla="*/ 2764848 w 7543800"/>
              <a:gd name="connsiteY5" fmla="*/ 0 h 476250"/>
              <a:gd name="connsiteX6" fmla="*/ 3214665 w 7543800"/>
              <a:gd name="connsiteY6" fmla="*/ 0 h 476250"/>
              <a:gd name="connsiteX7" fmla="*/ 3664481 w 7543800"/>
              <a:gd name="connsiteY7" fmla="*/ 0 h 476250"/>
              <a:gd name="connsiteX8" fmla="*/ 4188148 w 7543800"/>
              <a:gd name="connsiteY8" fmla="*/ 0 h 476250"/>
              <a:gd name="connsiteX9" fmla="*/ 4933366 w 7543800"/>
              <a:gd name="connsiteY9" fmla="*/ 0 h 476250"/>
              <a:gd name="connsiteX10" fmla="*/ 5383183 w 7543800"/>
              <a:gd name="connsiteY10" fmla="*/ 0 h 476250"/>
              <a:gd name="connsiteX11" fmla="*/ 6054551 w 7543800"/>
              <a:gd name="connsiteY11" fmla="*/ 0 h 476250"/>
              <a:gd name="connsiteX12" fmla="*/ 6873619 w 7543800"/>
              <a:gd name="connsiteY12" fmla="*/ 0 h 476250"/>
              <a:gd name="connsiteX13" fmla="*/ 7464423 w 7543800"/>
              <a:gd name="connsiteY13" fmla="*/ 0 h 476250"/>
              <a:gd name="connsiteX14" fmla="*/ 7543800 w 7543800"/>
              <a:gd name="connsiteY14" fmla="*/ 79377 h 476250"/>
              <a:gd name="connsiteX15" fmla="*/ 7543800 w 7543800"/>
              <a:gd name="connsiteY15" fmla="*/ 396873 h 476250"/>
              <a:gd name="connsiteX16" fmla="*/ 7464423 w 7543800"/>
              <a:gd name="connsiteY16" fmla="*/ 476250 h 476250"/>
              <a:gd name="connsiteX17" fmla="*/ 6719205 w 7543800"/>
              <a:gd name="connsiteY17" fmla="*/ 476250 h 476250"/>
              <a:gd name="connsiteX18" fmla="*/ 6121687 w 7543800"/>
              <a:gd name="connsiteY18" fmla="*/ 476250 h 476250"/>
              <a:gd name="connsiteX19" fmla="*/ 5450320 w 7543800"/>
              <a:gd name="connsiteY19" fmla="*/ 476250 h 476250"/>
              <a:gd name="connsiteX20" fmla="*/ 4631251 w 7543800"/>
              <a:gd name="connsiteY20" fmla="*/ 476250 h 476250"/>
              <a:gd name="connsiteX21" fmla="*/ 4181434 w 7543800"/>
              <a:gd name="connsiteY21" fmla="*/ 476250 h 476250"/>
              <a:gd name="connsiteX22" fmla="*/ 3436216 w 7543800"/>
              <a:gd name="connsiteY22" fmla="*/ 476250 h 476250"/>
              <a:gd name="connsiteX23" fmla="*/ 2690998 w 7543800"/>
              <a:gd name="connsiteY23" fmla="*/ 476250 h 476250"/>
              <a:gd name="connsiteX24" fmla="*/ 2167331 w 7543800"/>
              <a:gd name="connsiteY24" fmla="*/ 476250 h 476250"/>
              <a:gd name="connsiteX25" fmla="*/ 1422113 w 7543800"/>
              <a:gd name="connsiteY25" fmla="*/ 476250 h 476250"/>
              <a:gd name="connsiteX26" fmla="*/ 972296 w 7543800"/>
              <a:gd name="connsiteY26" fmla="*/ 476250 h 476250"/>
              <a:gd name="connsiteX27" fmla="*/ 79377 w 7543800"/>
              <a:gd name="connsiteY27" fmla="*/ 476250 h 476250"/>
              <a:gd name="connsiteX28" fmla="*/ 0 w 7543800"/>
              <a:gd name="connsiteY28" fmla="*/ 396873 h 476250"/>
              <a:gd name="connsiteX29" fmla="*/ 0 w 7543800"/>
              <a:gd name="connsiteY29" fmla="*/ 79377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43800" h="476250" extrusionOk="0">
                <a:moveTo>
                  <a:pt x="0" y="79377"/>
                </a:moveTo>
                <a:cubicBezTo>
                  <a:pt x="5949" y="34120"/>
                  <a:pt x="33829" y="10474"/>
                  <a:pt x="79377" y="0"/>
                </a:cubicBezTo>
                <a:cubicBezTo>
                  <a:pt x="460940" y="27861"/>
                  <a:pt x="654484" y="-20323"/>
                  <a:pt x="898446" y="0"/>
                </a:cubicBezTo>
                <a:cubicBezTo>
                  <a:pt x="1142408" y="20323"/>
                  <a:pt x="1289347" y="3550"/>
                  <a:pt x="1422113" y="0"/>
                </a:cubicBezTo>
                <a:cubicBezTo>
                  <a:pt x="1554879" y="-3550"/>
                  <a:pt x="1747381" y="539"/>
                  <a:pt x="2019630" y="0"/>
                </a:cubicBezTo>
                <a:cubicBezTo>
                  <a:pt x="2291879" y="-539"/>
                  <a:pt x="2418967" y="11701"/>
                  <a:pt x="2764848" y="0"/>
                </a:cubicBezTo>
                <a:cubicBezTo>
                  <a:pt x="3110729" y="-11701"/>
                  <a:pt x="3022982" y="4827"/>
                  <a:pt x="3214665" y="0"/>
                </a:cubicBezTo>
                <a:cubicBezTo>
                  <a:pt x="3406348" y="-4827"/>
                  <a:pt x="3497806" y="-836"/>
                  <a:pt x="3664481" y="0"/>
                </a:cubicBezTo>
                <a:cubicBezTo>
                  <a:pt x="3831156" y="836"/>
                  <a:pt x="3963684" y="-22077"/>
                  <a:pt x="4188148" y="0"/>
                </a:cubicBezTo>
                <a:cubicBezTo>
                  <a:pt x="4412612" y="22077"/>
                  <a:pt x="4614878" y="-16081"/>
                  <a:pt x="4933366" y="0"/>
                </a:cubicBezTo>
                <a:cubicBezTo>
                  <a:pt x="5251854" y="16081"/>
                  <a:pt x="5206313" y="-14435"/>
                  <a:pt x="5383183" y="0"/>
                </a:cubicBezTo>
                <a:cubicBezTo>
                  <a:pt x="5560053" y="14435"/>
                  <a:pt x="5748890" y="-10265"/>
                  <a:pt x="6054551" y="0"/>
                </a:cubicBezTo>
                <a:cubicBezTo>
                  <a:pt x="6360212" y="10265"/>
                  <a:pt x="6657763" y="16645"/>
                  <a:pt x="6873619" y="0"/>
                </a:cubicBezTo>
                <a:cubicBezTo>
                  <a:pt x="7089475" y="-16645"/>
                  <a:pt x="7328798" y="-11441"/>
                  <a:pt x="7464423" y="0"/>
                </a:cubicBezTo>
                <a:cubicBezTo>
                  <a:pt x="7504142" y="-1032"/>
                  <a:pt x="7541065" y="42780"/>
                  <a:pt x="7543800" y="79377"/>
                </a:cubicBezTo>
                <a:cubicBezTo>
                  <a:pt x="7557726" y="202356"/>
                  <a:pt x="7531453" y="240503"/>
                  <a:pt x="7543800" y="396873"/>
                </a:cubicBezTo>
                <a:cubicBezTo>
                  <a:pt x="7545979" y="439917"/>
                  <a:pt x="7500977" y="475533"/>
                  <a:pt x="7464423" y="476250"/>
                </a:cubicBezTo>
                <a:cubicBezTo>
                  <a:pt x="7266725" y="486264"/>
                  <a:pt x="6952994" y="453825"/>
                  <a:pt x="6719205" y="476250"/>
                </a:cubicBezTo>
                <a:cubicBezTo>
                  <a:pt x="6485416" y="498675"/>
                  <a:pt x="6268074" y="504877"/>
                  <a:pt x="6121687" y="476250"/>
                </a:cubicBezTo>
                <a:cubicBezTo>
                  <a:pt x="5975300" y="447623"/>
                  <a:pt x="5749519" y="491220"/>
                  <a:pt x="5450320" y="476250"/>
                </a:cubicBezTo>
                <a:cubicBezTo>
                  <a:pt x="5151121" y="461280"/>
                  <a:pt x="4815072" y="514569"/>
                  <a:pt x="4631251" y="476250"/>
                </a:cubicBezTo>
                <a:cubicBezTo>
                  <a:pt x="4447430" y="437931"/>
                  <a:pt x="4284627" y="476745"/>
                  <a:pt x="4181434" y="476250"/>
                </a:cubicBezTo>
                <a:cubicBezTo>
                  <a:pt x="4078241" y="475755"/>
                  <a:pt x="3726593" y="449915"/>
                  <a:pt x="3436216" y="476250"/>
                </a:cubicBezTo>
                <a:cubicBezTo>
                  <a:pt x="3145839" y="502585"/>
                  <a:pt x="2981955" y="498457"/>
                  <a:pt x="2690998" y="476250"/>
                </a:cubicBezTo>
                <a:cubicBezTo>
                  <a:pt x="2400041" y="454043"/>
                  <a:pt x="2373316" y="458179"/>
                  <a:pt x="2167331" y="476250"/>
                </a:cubicBezTo>
                <a:cubicBezTo>
                  <a:pt x="1961346" y="494321"/>
                  <a:pt x="1684662" y="483107"/>
                  <a:pt x="1422113" y="476250"/>
                </a:cubicBezTo>
                <a:cubicBezTo>
                  <a:pt x="1159564" y="469393"/>
                  <a:pt x="1176498" y="455980"/>
                  <a:pt x="972296" y="476250"/>
                </a:cubicBezTo>
                <a:cubicBezTo>
                  <a:pt x="768095" y="496520"/>
                  <a:pt x="349355" y="500717"/>
                  <a:pt x="79377" y="476250"/>
                </a:cubicBezTo>
                <a:cubicBezTo>
                  <a:pt x="34062" y="477005"/>
                  <a:pt x="-4346" y="442646"/>
                  <a:pt x="0" y="396873"/>
                </a:cubicBezTo>
                <a:cubicBezTo>
                  <a:pt x="-8142" y="292968"/>
                  <a:pt x="-11159" y="208800"/>
                  <a:pt x="0" y="79377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8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Mais alguns Componentes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7" y="1165004"/>
            <a:ext cx="6596041" cy="927100"/>
          </a:xfrm>
        </p:spPr>
        <p:txBody>
          <a:bodyPr>
            <a:normAutofit/>
          </a:bodyPr>
          <a:lstStyle/>
          <a:p>
            <a:r>
              <a:rPr lang="pt-BR" sz="2400" dirty="0"/>
              <a:t>Incluindo uma </a:t>
            </a:r>
            <a:r>
              <a:rPr lang="pt-BR" sz="2400" dirty="0">
                <a:solidFill>
                  <a:srgbClr val="0070C0"/>
                </a:solidFill>
              </a:rPr>
              <a:t>imagem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90986B-8371-4616-A890-A3D6552F5A93}"/>
              </a:ext>
            </a:extLst>
          </p:cNvPr>
          <p:cNvSpPr txBox="1"/>
          <p:nvPr/>
        </p:nvSpPr>
        <p:spPr>
          <a:xfrm>
            <a:off x="444605" y="1810464"/>
            <a:ext cx="855134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Roberto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639D83-FC6A-435F-9F54-2371BEC8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CD7872-E7A7-416A-BD06-42C05BA7196D}"/>
              </a:ext>
            </a:extLst>
          </p:cNvPr>
          <p:cNvSpPr/>
          <p:nvPr/>
        </p:nvSpPr>
        <p:spPr>
          <a:xfrm>
            <a:off x="355217" y="4334232"/>
            <a:ext cx="8428298" cy="1143376"/>
          </a:xfrm>
          <a:custGeom>
            <a:avLst/>
            <a:gdLst>
              <a:gd name="connsiteX0" fmla="*/ 0 w 8428298"/>
              <a:gd name="connsiteY0" fmla="*/ 190566 h 1143376"/>
              <a:gd name="connsiteX1" fmla="*/ 190566 w 8428298"/>
              <a:gd name="connsiteY1" fmla="*/ 0 h 1143376"/>
              <a:gd name="connsiteX2" fmla="*/ 1022106 w 8428298"/>
              <a:gd name="connsiteY2" fmla="*/ 0 h 1143376"/>
              <a:gd name="connsiteX3" fmla="*/ 1531760 w 8428298"/>
              <a:gd name="connsiteY3" fmla="*/ 0 h 1143376"/>
              <a:gd name="connsiteX4" fmla="*/ 2121886 w 8428298"/>
              <a:gd name="connsiteY4" fmla="*/ 0 h 1143376"/>
              <a:gd name="connsiteX5" fmla="*/ 2872955 w 8428298"/>
              <a:gd name="connsiteY5" fmla="*/ 0 h 1143376"/>
              <a:gd name="connsiteX6" fmla="*/ 3302137 w 8428298"/>
              <a:gd name="connsiteY6" fmla="*/ 0 h 1143376"/>
              <a:gd name="connsiteX7" fmla="*/ 3731319 w 8428298"/>
              <a:gd name="connsiteY7" fmla="*/ 0 h 1143376"/>
              <a:gd name="connsiteX8" fmla="*/ 4240973 w 8428298"/>
              <a:gd name="connsiteY8" fmla="*/ 0 h 1143376"/>
              <a:gd name="connsiteX9" fmla="*/ 4992042 w 8428298"/>
              <a:gd name="connsiteY9" fmla="*/ 0 h 1143376"/>
              <a:gd name="connsiteX10" fmla="*/ 5421224 w 8428298"/>
              <a:gd name="connsiteY10" fmla="*/ 0 h 1143376"/>
              <a:gd name="connsiteX11" fmla="*/ 6091821 w 8428298"/>
              <a:gd name="connsiteY11" fmla="*/ 0 h 1143376"/>
              <a:gd name="connsiteX12" fmla="*/ 6923362 w 8428298"/>
              <a:gd name="connsiteY12" fmla="*/ 0 h 1143376"/>
              <a:gd name="connsiteX13" fmla="*/ 8237732 w 8428298"/>
              <a:gd name="connsiteY13" fmla="*/ 0 h 1143376"/>
              <a:gd name="connsiteX14" fmla="*/ 8428298 w 8428298"/>
              <a:gd name="connsiteY14" fmla="*/ 190566 h 1143376"/>
              <a:gd name="connsiteX15" fmla="*/ 8428298 w 8428298"/>
              <a:gd name="connsiteY15" fmla="*/ 571688 h 1143376"/>
              <a:gd name="connsiteX16" fmla="*/ 8428298 w 8428298"/>
              <a:gd name="connsiteY16" fmla="*/ 952810 h 1143376"/>
              <a:gd name="connsiteX17" fmla="*/ 8237732 w 8428298"/>
              <a:gd name="connsiteY17" fmla="*/ 1143376 h 1143376"/>
              <a:gd name="connsiteX18" fmla="*/ 7728078 w 8428298"/>
              <a:gd name="connsiteY18" fmla="*/ 1143376 h 1143376"/>
              <a:gd name="connsiteX19" fmla="*/ 7057481 w 8428298"/>
              <a:gd name="connsiteY19" fmla="*/ 1143376 h 1143376"/>
              <a:gd name="connsiteX20" fmla="*/ 6225941 w 8428298"/>
              <a:gd name="connsiteY20" fmla="*/ 1143376 h 1143376"/>
              <a:gd name="connsiteX21" fmla="*/ 5796758 w 8428298"/>
              <a:gd name="connsiteY21" fmla="*/ 1143376 h 1143376"/>
              <a:gd name="connsiteX22" fmla="*/ 5045689 w 8428298"/>
              <a:gd name="connsiteY22" fmla="*/ 1143376 h 1143376"/>
              <a:gd name="connsiteX23" fmla="*/ 4294621 w 8428298"/>
              <a:gd name="connsiteY23" fmla="*/ 1143376 h 1143376"/>
              <a:gd name="connsiteX24" fmla="*/ 3784967 w 8428298"/>
              <a:gd name="connsiteY24" fmla="*/ 1143376 h 1143376"/>
              <a:gd name="connsiteX25" fmla="*/ 3033898 w 8428298"/>
              <a:gd name="connsiteY25" fmla="*/ 1143376 h 1143376"/>
              <a:gd name="connsiteX26" fmla="*/ 2604716 w 8428298"/>
              <a:gd name="connsiteY26" fmla="*/ 1143376 h 1143376"/>
              <a:gd name="connsiteX27" fmla="*/ 1773175 w 8428298"/>
              <a:gd name="connsiteY27" fmla="*/ 1143376 h 1143376"/>
              <a:gd name="connsiteX28" fmla="*/ 1022106 w 8428298"/>
              <a:gd name="connsiteY28" fmla="*/ 1143376 h 1143376"/>
              <a:gd name="connsiteX29" fmla="*/ 190566 w 8428298"/>
              <a:gd name="connsiteY29" fmla="*/ 1143376 h 1143376"/>
              <a:gd name="connsiteX30" fmla="*/ 0 w 8428298"/>
              <a:gd name="connsiteY30" fmla="*/ 952810 h 1143376"/>
              <a:gd name="connsiteX31" fmla="*/ 0 w 8428298"/>
              <a:gd name="connsiteY31" fmla="*/ 579310 h 1143376"/>
              <a:gd name="connsiteX32" fmla="*/ 0 w 8428298"/>
              <a:gd name="connsiteY32" fmla="*/ 190566 h 1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428298" h="1143376" extrusionOk="0">
                <a:moveTo>
                  <a:pt x="0" y="190566"/>
                </a:moveTo>
                <a:cubicBezTo>
                  <a:pt x="7731" y="83476"/>
                  <a:pt x="81831" y="21382"/>
                  <a:pt x="190566" y="0"/>
                </a:cubicBezTo>
                <a:cubicBezTo>
                  <a:pt x="367561" y="-31633"/>
                  <a:pt x="689298" y="11243"/>
                  <a:pt x="1022106" y="0"/>
                </a:cubicBezTo>
                <a:cubicBezTo>
                  <a:pt x="1354914" y="-11243"/>
                  <a:pt x="1384205" y="-6970"/>
                  <a:pt x="1531760" y="0"/>
                </a:cubicBezTo>
                <a:cubicBezTo>
                  <a:pt x="1679315" y="6970"/>
                  <a:pt x="1861723" y="11228"/>
                  <a:pt x="2121886" y="0"/>
                </a:cubicBezTo>
                <a:cubicBezTo>
                  <a:pt x="2382049" y="-11228"/>
                  <a:pt x="2705339" y="-2704"/>
                  <a:pt x="2872955" y="0"/>
                </a:cubicBezTo>
                <a:cubicBezTo>
                  <a:pt x="3040571" y="2704"/>
                  <a:pt x="3124993" y="-15925"/>
                  <a:pt x="3302137" y="0"/>
                </a:cubicBezTo>
                <a:cubicBezTo>
                  <a:pt x="3479281" y="15925"/>
                  <a:pt x="3557071" y="11831"/>
                  <a:pt x="3731319" y="0"/>
                </a:cubicBezTo>
                <a:cubicBezTo>
                  <a:pt x="3905567" y="-11831"/>
                  <a:pt x="4048673" y="22039"/>
                  <a:pt x="4240973" y="0"/>
                </a:cubicBezTo>
                <a:cubicBezTo>
                  <a:pt x="4433273" y="-22039"/>
                  <a:pt x="4806237" y="-28115"/>
                  <a:pt x="4992042" y="0"/>
                </a:cubicBezTo>
                <a:cubicBezTo>
                  <a:pt x="5177847" y="28115"/>
                  <a:pt x="5293643" y="-4158"/>
                  <a:pt x="5421224" y="0"/>
                </a:cubicBezTo>
                <a:cubicBezTo>
                  <a:pt x="5548805" y="4158"/>
                  <a:pt x="5862412" y="12960"/>
                  <a:pt x="6091821" y="0"/>
                </a:cubicBezTo>
                <a:cubicBezTo>
                  <a:pt x="6321230" y="-12960"/>
                  <a:pt x="6756917" y="28795"/>
                  <a:pt x="6923362" y="0"/>
                </a:cubicBezTo>
                <a:cubicBezTo>
                  <a:pt x="7089807" y="-28795"/>
                  <a:pt x="7815216" y="4238"/>
                  <a:pt x="8237732" y="0"/>
                </a:cubicBezTo>
                <a:cubicBezTo>
                  <a:pt x="8326283" y="-4181"/>
                  <a:pt x="8419163" y="109511"/>
                  <a:pt x="8428298" y="190566"/>
                </a:cubicBezTo>
                <a:cubicBezTo>
                  <a:pt x="8410272" y="326477"/>
                  <a:pt x="8415126" y="436835"/>
                  <a:pt x="8428298" y="571688"/>
                </a:cubicBezTo>
                <a:cubicBezTo>
                  <a:pt x="8441470" y="706541"/>
                  <a:pt x="8434752" y="788088"/>
                  <a:pt x="8428298" y="952810"/>
                </a:cubicBezTo>
                <a:cubicBezTo>
                  <a:pt x="8435228" y="1041724"/>
                  <a:pt x="8360994" y="1154594"/>
                  <a:pt x="8237732" y="1143376"/>
                </a:cubicBezTo>
                <a:cubicBezTo>
                  <a:pt x="8096187" y="1134894"/>
                  <a:pt x="7942614" y="1149907"/>
                  <a:pt x="7728078" y="1143376"/>
                </a:cubicBezTo>
                <a:cubicBezTo>
                  <a:pt x="7513542" y="1136845"/>
                  <a:pt x="7259990" y="1168875"/>
                  <a:pt x="7057481" y="1143376"/>
                </a:cubicBezTo>
                <a:cubicBezTo>
                  <a:pt x="6854972" y="1117877"/>
                  <a:pt x="6487900" y="1150847"/>
                  <a:pt x="6225941" y="1143376"/>
                </a:cubicBezTo>
                <a:cubicBezTo>
                  <a:pt x="5963982" y="1135905"/>
                  <a:pt x="5895685" y="1162574"/>
                  <a:pt x="5796758" y="1143376"/>
                </a:cubicBezTo>
                <a:cubicBezTo>
                  <a:pt x="5697831" y="1124178"/>
                  <a:pt x="5381955" y="1113820"/>
                  <a:pt x="5045689" y="1143376"/>
                </a:cubicBezTo>
                <a:cubicBezTo>
                  <a:pt x="4709423" y="1172932"/>
                  <a:pt x="4484582" y="1135183"/>
                  <a:pt x="4294621" y="1143376"/>
                </a:cubicBezTo>
                <a:cubicBezTo>
                  <a:pt x="4104660" y="1151569"/>
                  <a:pt x="3982779" y="1150464"/>
                  <a:pt x="3784967" y="1143376"/>
                </a:cubicBezTo>
                <a:cubicBezTo>
                  <a:pt x="3587155" y="1136288"/>
                  <a:pt x="3386320" y="1136694"/>
                  <a:pt x="3033898" y="1143376"/>
                </a:cubicBezTo>
                <a:cubicBezTo>
                  <a:pt x="2681476" y="1150058"/>
                  <a:pt x="2798600" y="1161125"/>
                  <a:pt x="2604716" y="1143376"/>
                </a:cubicBezTo>
                <a:cubicBezTo>
                  <a:pt x="2410832" y="1125627"/>
                  <a:pt x="1965656" y="1178743"/>
                  <a:pt x="1773175" y="1143376"/>
                </a:cubicBezTo>
                <a:cubicBezTo>
                  <a:pt x="1580694" y="1108009"/>
                  <a:pt x="1252800" y="1174389"/>
                  <a:pt x="1022106" y="1143376"/>
                </a:cubicBezTo>
                <a:cubicBezTo>
                  <a:pt x="791412" y="1112363"/>
                  <a:pt x="465646" y="1156119"/>
                  <a:pt x="190566" y="1143376"/>
                </a:cubicBezTo>
                <a:cubicBezTo>
                  <a:pt x="101748" y="1149351"/>
                  <a:pt x="-1639" y="1081953"/>
                  <a:pt x="0" y="952810"/>
                </a:cubicBezTo>
                <a:cubicBezTo>
                  <a:pt x="-12317" y="775370"/>
                  <a:pt x="-16914" y="701215"/>
                  <a:pt x="0" y="579310"/>
                </a:cubicBezTo>
                <a:cubicBezTo>
                  <a:pt x="16914" y="457405"/>
                  <a:pt x="-5145" y="319551"/>
                  <a:pt x="0" y="190566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0E7047-1BB2-48F7-84AB-B1E9698C31E0}"/>
              </a:ext>
            </a:extLst>
          </p:cNvPr>
          <p:cNvSpPr txBox="1"/>
          <p:nvPr/>
        </p:nvSpPr>
        <p:spPr>
          <a:xfrm>
            <a:off x="4424629" y="5692996"/>
            <a:ext cx="4358886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Para usar imagens locais:</a:t>
            </a:r>
          </a:p>
          <a:p>
            <a:r>
              <a:rPr lang="pt-BR" dirty="0"/>
              <a:t>Salve o arquivo no diretório “</a:t>
            </a:r>
            <a:r>
              <a:rPr lang="pt-BR" dirty="0" err="1"/>
              <a:t>assets</a:t>
            </a:r>
            <a:r>
              <a:rPr lang="pt-BR" dirty="0"/>
              <a:t>” e use</a:t>
            </a:r>
          </a:p>
          <a:p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require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('./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assets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/stevejobs.png')}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6A69B04-58AF-4287-8483-D005EDA83238}"/>
              </a:ext>
            </a:extLst>
          </p:cNvPr>
          <p:cNvSpPr/>
          <p:nvPr/>
        </p:nvSpPr>
        <p:spPr>
          <a:xfrm flipH="1">
            <a:off x="5011615" y="4936870"/>
            <a:ext cx="1511522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sz="1200" dirty="0"/>
              <a:t>obrigatório</a:t>
            </a:r>
          </a:p>
        </p:txBody>
      </p:sp>
    </p:spTree>
    <p:extLst>
      <p:ext uri="{BB962C8B-B14F-4D97-AF65-F5344CB8AC3E}">
        <p14:creationId xmlns:p14="http://schemas.microsoft.com/office/powerpoint/2010/main" val="354535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0" y="1145851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Incluindo dados via uma </a:t>
            </a:r>
            <a:r>
              <a:rPr lang="pt-BR" dirty="0">
                <a:solidFill>
                  <a:srgbClr val="0070C0"/>
                </a:solidFill>
              </a:rPr>
              <a:t>variável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6EC2CF-0D12-4DAE-B195-FDD7DA93C4E0}"/>
              </a:ext>
            </a:extLst>
          </p:cNvPr>
          <p:cNvSpPr txBox="1"/>
          <p:nvPr/>
        </p:nvSpPr>
        <p:spPr>
          <a:xfrm>
            <a:off x="516107" y="1614785"/>
            <a:ext cx="833261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'Professor Bob'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Brasil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Roberto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FFA4CA-6960-4D92-8EDE-6C8E1F9E1614}"/>
              </a:ext>
            </a:extLst>
          </p:cNvPr>
          <p:cNvSpPr/>
          <p:nvPr/>
        </p:nvSpPr>
        <p:spPr>
          <a:xfrm>
            <a:off x="826477" y="2219325"/>
            <a:ext cx="2822331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737F4B7-C3B0-430E-BD9D-E8E6559E6CBA}"/>
              </a:ext>
            </a:extLst>
          </p:cNvPr>
          <p:cNvSpPr/>
          <p:nvPr/>
        </p:nvSpPr>
        <p:spPr>
          <a:xfrm>
            <a:off x="4325815" y="5430619"/>
            <a:ext cx="685800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C07D551-BE18-49CF-9967-7900AB71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0" y="1145851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Incluindo variável2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6EC2CF-0D12-4DAE-B195-FDD7DA93C4E0}"/>
              </a:ext>
            </a:extLst>
          </p:cNvPr>
          <p:cNvSpPr txBox="1"/>
          <p:nvPr/>
        </p:nvSpPr>
        <p:spPr>
          <a:xfrm>
            <a:off x="560069" y="1609401"/>
            <a:ext cx="81794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'Professor Bob’</a:t>
            </a:r>
          </a:p>
          <a:p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/uploads/2011/08/24-stevejobs.png’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Olá Povo do Brasil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Roberto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300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30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D810E3E-41E1-4BF9-A624-51E7B6895E84}"/>
              </a:ext>
            </a:extLst>
          </p:cNvPr>
          <p:cNvSpPr/>
          <p:nvPr/>
        </p:nvSpPr>
        <p:spPr>
          <a:xfrm>
            <a:off x="516108" y="2468178"/>
            <a:ext cx="7731078" cy="52999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30A832B-B5E1-4152-B419-AF840B17E760}"/>
              </a:ext>
            </a:extLst>
          </p:cNvPr>
          <p:cNvSpPr/>
          <p:nvPr/>
        </p:nvSpPr>
        <p:spPr>
          <a:xfrm>
            <a:off x="2894867" y="4987273"/>
            <a:ext cx="552450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503A82E-DC35-4CA7-B63B-235441F9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um componente “</a:t>
            </a:r>
            <a:r>
              <a:rPr lang="pt-BR" sz="4000" dirty="0" err="1"/>
              <a:t>job</a:t>
            </a:r>
            <a:r>
              <a:rPr lang="pt-BR" sz="4000" dirty="0"/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D068AF-A769-4E32-B0A4-4B12218B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CE9018-CB1C-44AD-A6E6-D9FE4A53E629}"/>
              </a:ext>
            </a:extLst>
          </p:cNvPr>
          <p:cNvSpPr txBox="1"/>
          <p:nvPr/>
        </p:nvSpPr>
        <p:spPr>
          <a:xfrm>
            <a:off x="0" y="733246"/>
            <a:ext cx="9096374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5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1" dirty="0"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1" dirty="0">
                <a:effectLst/>
                <a:latin typeface="Consolas" panose="020B0609020204030204" pitchFamily="49" charset="0"/>
              </a:rPr>
              <a:t>Meu 1o App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5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5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5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5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5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5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5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sz="15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5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5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5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Estrutura Básica de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Estrutura Básica de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Lembrando Arquitetura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/>
          </a:p>
          <a:p>
            <a:endParaRPr lang="pt-BR" sz="20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6C59EB3-9888-4FA2-86FE-B9F3412B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31" y="2230437"/>
            <a:ext cx="4135438" cy="41354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0B03325-1B83-4D45-8DB3-5DAF7787AF2B}"/>
              </a:ext>
            </a:extLst>
          </p:cNvPr>
          <p:cNvSpPr/>
          <p:nvPr/>
        </p:nvSpPr>
        <p:spPr>
          <a:xfrm>
            <a:off x="4067175" y="2609850"/>
            <a:ext cx="2286000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7A157A0-6909-4726-B0DE-BA544ABDC301}"/>
              </a:ext>
            </a:extLst>
          </p:cNvPr>
          <p:cNvSpPr/>
          <p:nvPr/>
        </p:nvSpPr>
        <p:spPr>
          <a:xfrm>
            <a:off x="4067175" y="3931443"/>
            <a:ext cx="2286000" cy="7334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15C224A-9EB3-4C8C-8BD9-564C82746EA9}"/>
              </a:ext>
            </a:extLst>
          </p:cNvPr>
          <p:cNvSpPr/>
          <p:nvPr/>
        </p:nvSpPr>
        <p:spPr>
          <a:xfrm>
            <a:off x="4067175" y="5235575"/>
            <a:ext cx="2286000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B50422-CAA9-4EB1-9667-55F3752BF430}"/>
              </a:ext>
            </a:extLst>
          </p:cNvPr>
          <p:cNvSpPr/>
          <p:nvPr/>
        </p:nvSpPr>
        <p:spPr>
          <a:xfrm rot="18451911">
            <a:off x="244642" y="3759359"/>
            <a:ext cx="4107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126735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Ao abrir o aplicativo...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BB0FA1-223D-4A9E-A26B-B25F53D8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56A675B-239D-4ACB-93AF-C26895D1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47" y="3238500"/>
            <a:ext cx="7427599" cy="3603037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E85D4E5-7407-4E9E-86AB-BA401C6EC193}"/>
              </a:ext>
            </a:extLst>
          </p:cNvPr>
          <p:cNvSpPr/>
          <p:nvPr/>
        </p:nvSpPr>
        <p:spPr>
          <a:xfrm>
            <a:off x="2581275" y="5686425"/>
            <a:ext cx="1228725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771D02E-F4E0-49C2-B964-5E0130AA3A9D}"/>
              </a:ext>
            </a:extLst>
          </p:cNvPr>
          <p:cNvSpPr txBox="1">
            <a:spLocks/>
          </p:cNvSpPr>
          <p:nvPr/>
        </p:nvSpPr>
        <p:spPr>
          <a:xfrm>
            <a:off x="459350" y="171604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Index.js – arquivo de inicialização</a:t>
            </a:r>
          </a:p>
          <a:p>
            <a:r>
              <a:rPr lang="pt-BR"/>
              <a:t>AppRegistry – registra o componente “app” como primeiro  ser aberto qdo iniciar o aplicativo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1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457201"/>
            <a:ext cx="10691500" cy="1150470"/>
          </a:xfrm>
        </p:spPr>
        <p:txBody>
          <a:bodyPr anchor="b">
            <a:normAutofit/>
          </a:bodyPr>
          <a:lstStyle/>
          <a:p>
            <a:r>
              <a:rPr lang="pt-BR" sz="4000" b="1"/>
              <a:t>Ao abrir o aplicativo...</a:t>
            </a:r>
            <a:endParaRPr lang="pt-BR" sz="40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ED578-BF30-4BAD-9119-CED67B8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46" y="1974488"/>
            <a:ext cx="6342146" cy="3632824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App.js </a:t>
            </a:r>
            <a:r>
              <a:rPr lang="pt-BR" dirty="0"/>
              <a:t>– arquivo do componente “app”</a:t>
            </a:r>
          </a:p>
          <a:p>
            <a:r>
              <a:rPr lang="pt-BR" dirty="0"/>
              <a:t>Escrito em </a:t>
            </a:r>
            <a:r>
              <a:rPr lang="pt-BR" dirty="0" err="1"/>
              <a:t>Jsx</a:t>
            </a:r>
            <a:r>
              <a:rPr lang="pt-BR" dirty="0"/>
              <a:t> – pensem como evolução do Javascript com XLM (uso de </a:t>
            </a:r>
            <a:r>
              <a:rPr lang="pt-BR" dirty="0" err="1"/>
              <a:t>tags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34F55633-574C-437C-B4D7-412B957B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55" b="1"/>
          <a:stretch/>
        </p:blipFill>
        <p:spPr>
          <a:xfrm>
            <a:off x="7359163" y="1301262"/>
            <a:ext cx="4737750" cy="459110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30AE1-3045-48CE-BD97-DCDC750D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D32178-1AB0-47D5-A534-92445FD4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05" b="-3"/>
          <a:stretch/>
        </p:blipFill>
        <p:spPr>
          <a:xfrm>
            <a:off x="1348509" y="1710826"/>
            <a:ext cx="5509821" cy="50361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37D09A-2E15-42B8-8AFB-6F88FA13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977" y="1699037"/>
            <a:ext cx="2568549" cy="50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D9AA-AE53-40C1-8A68-172F3A50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457201"/>
            <a:ext cx="10691500" cy="793487"/>
          </a:xfrm>
        </p:spPr>
        <p:txBody>
          <a:bodyPr anchor="b">
            <a:normAutofit/>
          </a:bodyPr>
          <a:lstStyle/>
          <a:p>
            <a:r>
              <a:rPr lang="pt-BR" sz="4000" b="1" dirty="0"/>
              <a:t>Ao abrir o aplicativo...</a:t>
            </a:r>
            <a:endParaRPr lang="pt-BR" sz="4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ED578-BF30-4BAD-9119-CED67B8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45" y="1521069"/>
            <a:ext cx="10469923" cy="4086243"/>
          </a:xfrm>
        </p:spPr>
        <p:txBody>
          <a:bodyPr anchor="t">
            <a:normAutofit/>
          </a:bodyPr>
          <a:lstStyle/>
          <a:p>
            <a:r>
              <a:rPr lang="pt-BR" dirty="0"/>
              <a:t>Apagar o conteúdo de app.js</a:t>
            </a:r>
          </a:p>
          <a:p>
            <a:r>
              <a:rPr lang="pt-BR" dirty="0"/>
              <a:t>Na tela vazia, vamos importar a biblioteca do </a:t>
            </a:r>
            <a:r>
              <a:rPr lang="pt-BR" dirty="0" err="1"/>
              <a:t>React</a:t>
            </a:r>
            <a:r>
              <a:rPr lang="pt-BR" dirty="0"/>
              <a:t> com o comando </a:t>
            </a:r>
          </a:p>
          <a:p>
            <a:endParaRPr lang="pt-BR" dirty="0"/>
          </a:p>
          <a:p>
            <a:r>
              <a:rPr lang="pt-BR" dirty="0"/>
              <a:t>Agora vamos importar alguns componentes do </a:t>
            </a:r>
            <a:r>
              <a:rPr lang="pt-BR" dirty="0" err="1"/>
              <a:t>Reactive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Em seguida vamos criar o componente, como uma função:</a:t>
            </a:r>
          </a:p>
          <a:p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D2F85B-8FA5-47C8-91FA-6A4480FE5BF5}"/>
              </a:ext>
            </a:extLst>
          </p:cNvPr>
          <p:cNvSpPr txBox="1"/>
          <p:nvPr/>
        </p:nvSpPr>
        <p:spPr>
          <a:xfrm>
            <a:off x="3055327" y="2602124"/>
            <a:ext cx="3993401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t-BR" sz="20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react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20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D2863F-260F-4E48-9D69-88436D17B25C}"/>
              </a:ext>
            </a:extLst>
          </p:cNvPr>
          <p:cNvSpPr txBox="1"/>
          <p:nvPr/>
        </p:nvSpPr>
        <p:spPr>
          <a:xfrm>
            <a:off x="2979860" y="41046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20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t-B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A283B9-FFD2-48C9-B793-66D242667D94}"/>
              </a:ext>
            </a:extLst>
          </p:cNvPr>
          <p:cNvSpPr txBox="1"/>
          <p:nvPr/>
        </p:nvSpPr>
        <p:spPr>
          <a:xfrm>
            <a:off x="9563751" y="3792838"/>
            <a:ext cx="2210862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44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91350" cy="1325563"/>
          </a:xfrm>
        </p:spPr>
        <p:txBody>
          <a:bodyPr/>
          <a:lstStyle/>
          <a:p>
            <a:r>
              <a:rPr lang="pt-BR" dirty="0"/>
              <a:t>Vamos mexer e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9150" cy="698500"/>
          </a:xfrm>
        </p:spPr>
        <p:txBody>
          <a:bodyPr>
            <a:normAutofit/>
          </a:bodyPr>
          <a:lstStyle/>
          <a:p>
            <a:r>
              <a:rPr lang="pt-BR" dirty="0"/>
              <a:t>A função vai desenhar 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2526264" y="3255913"/>
            <a:ext cx="2210862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app() </a:t>
            </a:r>
            <a:r>
              <a:rPr lang="en-US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266D8B6-6778-4373-A359-9591D7D57ACC}"/>
              </a:ext>
            </a:extLst>
          </p:cNvPr>
          <p:cNvGrpSpPr/>
          <p:nvPr/>
        </p:nvGrpSpPr>
        <p:grpSpPr>
          <a:xfrm>
            <a:off x="8277182" y="66675"/>
            <a:ext cx="3406792" cy="6791325"/>
            <a:chOff x="8178861" y="66675"/>
            <a:chExt cx="3505113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A0BFD5-8AD2-4690-95F1-E82981A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990C0E0-B9D0-44D4-9632-745FC438C08A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3AB6E2B-AF0A-4AD8-B0CC-E3D9A5D488C4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177907" y="3650896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26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55" y="293427"/>
            <a:ext cx="6991350" cy="1325563"/>
          </a:xfrm>
        </p:spPr>
        <p:txBody>
          <a:bodyPr/>
          <a:lstStyle/>
          <a:p>
            <a:r>
              <a:rPr lang="pt-BR" dirty="0"/>
              <a:t>Vamos entender um pouco..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5" y="1408338"/>
            <a:ext cx="6596041" cy="1225858"/>
          </a:xfrm>
        </p:spPr>
        <p:txBody>
          <a:bodyPr>
            <a:normAutofit/>
          </a:bodyPr>
          <a:lstStyle/>
          <a:p>
            <a:r>
              <a:rPr lang="pt-BR" sz="2400" dirty="0"/>
              <a:t>Depois de criar a </a:t>
            </a:r>
            <a:r>
              <a:rPr lang="pt-BR" sz="2400" dirty="0" err="1"/>
              <a:t>view</a:t>
            </a:r>
            <a:r>
              <a:rPr lang="pt-BR" sz="2400" dirty="0"/>
              <a:t>, é necessário exportar, para que ela tenha efeito imediatamente</a:t>
            </a:r>
          </a:p>
          <a:p>
            <a:pPr marL="0" indent="0">
              <a:buNone/>
            </a:pPr>
            <a:r>
              <a:rPr lang="pt-BR" sz="2400" dirty="0"/>
              <a:t> usar o </a:t>
            </a:r>
            <a:r>
              <a:rPr lang="pt-BR" sz="2400" dirty="0" err="1"/>
              <a:t>comand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70C0"/>
                </a:solidFill>
              </a:rPr>
              <a:t>“</a:t>
            </a:r>
            <a:r>
              <a:rPr lang="pt-BR" sz="2400" b="1" dirty="0" err="1">
                <a:solidFill>
                  <a:srgbClr val="0070C0"/>
                </a:solidFill>
              </a:rPr>
              <a:t>export</a:t>
            </a:r>
            <a:r>
              <a:rPr lang="pt-BR" sz="2400" b="1" dirty="0">
                <a:solidFill>
                  <a:srgbClr val="0070C0"/>
                </a:solidFill>
              </a:rPr>
              <a:t> default &lt;</a:t>
            </a:r>
            <a:r>
              <a:rPr lang="pt-BR" sz="2400" b="1" dirty="0" err="1">
                <a:solidFill>
                  <a:srgbClr val="0070C0"/>
                </a:solidFill>
              </a:rPr>
              <a:t>nomecomp</a:t>
            </a:r>
            <a:r>
              <a:rPr lang="pt-BR" sz="2400" b="1" dirty="0">
                <a:solidFill>
                  <a:srgbClr val="0070C0"/>
                </a:solidFill>
              </a:rPr>
              <a:t>&gt;”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A998B5-3B0D-4620-962E-26D2F5E75A20}"/>
              </a:ext>
            </a:extLst>
          </p:cNvPr>
          <p:cNvSpPr txBox="1"/>
          <p:nvPr/>
        </p:nvSpPr>
        <p:spPr>
          <a:xfrm>
            <a:off x="1208316" y="2752725"/>
            <a:ext cx="4490332" cy="36933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6F00197-F0F3-41AE-B359-C055E241ADE8}"/>
              </a:ext>
            </a:extLst>
          </p:cNvPr>
          <p:cNvSpPr/>
          <p:nvPr/>
        </p:nvSpPr>
        <p:spPr>
          <a:xfrm rot="20228756">
            <a:off x="5593393" y="3862428"/>
            <a:ext cx="14859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9021CF-5DF3-4A71-89DC-A3DD1968C593}"/>
              </a:ext>
            </a:extLst>
          </p:cNvPr>
          <p:cNvSpPr/>
          <p:nvPr/>
        </p:nvSpPr>
        <p:spPr>
          <a:xfrm>
            <a:off x="1066800" y="5991225"/>
            <a:ext cx="2714625" cy="573348"/>
          </a:xfrm>
          <a:custGeom>
            <a:avLst/>
            <a:gdLst>
              <a:gd name="connsiteX0" fmla="*/ 0 w 2714625"/>
              <a:gd name="connsiteY0" fmla="*/ 95560 h 573348"/>
              <a:gd name="connsiteX1" fmla="*/ 95560 w 2714625"/>
              <a:gd name="connsiteY1" fmla="*/ 0 h 573348"/>
              <a:gd name="connsiteX2" fmla="*/ 776906 w 2714625"/>
              <a:gd name="connsiteY2" fmla="*/ 0 h 573348"/>
              <a:gd name="connsiteX3" fmla="*/ 1357313 w 2714625"/>
              <a:gd name="connsiteY3" fmla="*/ 0 h 573348"/>
              <a:gd name="connsiteX4" fmla="*/ 1962954 w 2714625"/>
              <a:gd name="connsiteY4" fmla="*/ 0 h 573348"/>
              <a:gd name="connsiteX5" fmla="*/ 2619065 w 2714625"/>
              <a:gd name="connsiteY5" fmla="*/ 0 h 573348"/>
              <a:gd name="connsiteX6" fmla="*/ 2714625 w 2714625"/>
              <a:gd name="connsiteY6" fmla="*/ 95560 h 573348"/>
              <a:gd name="connsiteX7" fmla="*/ 2714625 w 2714625"/>
              <a:gd name="connsiteY7" fmla="*/ 477788 h 573348"/>
              <a:gd name="connsiteX8" fmla="*/ 2619065 w 2714625"/>
              <a:gd name="connsiteY8" fmla="*/ 573348 h 573348"/>
              <a:gd name="connsiteX9" fmla="*/ 2063894 w 2714625"/>
              <a:gd name="connsiteY9" fmla="*/ 573348 h 573348"/>
              <a:gd name="connsiteX10" fmla="*/ 1382548 w 2714625"/>
              <a:gd name="connsiteY10" fmla="*/ 573348 h 573348"/>
              <a:gd name="connsiteX11" fmla="*/ 726436 w 2714625"/>
              <a:gd name="connsiteY11" fmla="*/ 573348 h 573348"/>
              <a:gd name="connsiteX12" fmla="*/ 95560 w 2714625"/>
              <a:gd name="connsiteY12" fmla="*/ 573348 h 573348"/>
              <a:gd name="connsiteX13" fmla="*/ 0 w 2714625"/>
              <a:gd name="connsiteY13" fmla="*/ 477788 h 573348"/>
              <a:gd name="connsiteX14" fmla="*/ 0 w 2714625"/>
              <a:gd name="connsiteY14" fmla="*/ 95560 h 57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14625" h="573348" extrusionOk="0">
                <a:moveTo>
                  <a:pt x="0" y="95560"/>
                </a:moveTo>
                <a:cubicBezTo>
                  <a:pt x="3662" y="41911"/>
                  <a:pt x="42061" y="4431"/>
                  <a:pt x="95560" y="0"/>
                </a:cubicBezTo>
                <a:cubicBezTo>
                  <a:pt x="331800" y="1055"/>
                  <a:pt x="509331" y="-15238"/>
                  <a:pt x="776906" y="0"/>
                </a:cubicBezTo>
                <a:cubicBezTo>
                  <a:pt x="1044481" y="15238"/>
                  <a:pt x="1149121" y="-8385"/>
                  <a:pt x="1357313" y="0"/>
                </a:cubicBezTo>
                <a:cubicBezTo>
                  <a:pt x="1565505" y="8385"/>
                  <a:pt x="1759030" y="11692"/>
                  <a:pt x="1962954" y="0"/>
                </a:cubicBezTo>
                <a:cubicBezTo>
                  <a:pt x="2166878" y="-11692"/>
                  <a:pt x="2387479" y="14838"/>
                  <a:pt x="2619065" y="0"/>
                </a:cubicBezTo>
                <a:cubicBezTo>
                  <a:pt x="2670242" y="2990"/>
                  <a:pt x="2712859" y="47559"/>
                  <a:pt x="2714625" y="95560"/>
                </a:cubicBezTo>
                <a:cubicBezTo>
                  <a:pt x="2722553" y="271835"/>
                  <a:pt x="2716760" y="313212"/>
                  <a:pt x="2714625" y="477788"/>
                </a:cubicBezTo>
                <a:cubicBezTo>
                  <a:pt x="2720334" y="531283"/>
                  <a:pt x="2671355" y="564810"/>
                  <a:pt x="2619065" y="573348"/>
                </a:cubicBezTo>
                <a:cubicBezTo>
                  <a:pt x="2424014" y="591679"/>
                  <a:pt x="2203228" y="563901"/>
                  <a:pt x="2063894" y="573348"/>
                </a:cubicBezTo>
                <a:cubicBezTo>
                  <a:pt x="1924560" y="582795"/>
                  <a:pt x="1666035" y="560472"/>
                  <a:pt x="1382548" y="573348"/>
                </a:cubicBezTo>
                <a:cubicBezTo>
                  <a:pt x="1099061" y="586224"/>
                  <a:pt x="991819" y="585583"/>
                  <a:pt x="726436" y="573348"/>
                </a:cubicBezTo>
                <a:cubicBezTo>
                  <a:pt x="461053" y="561113"/>
                  <a:pt x="317104" y="552282"/>
                  <a:pt x="95560" y="573348"/>
                </a:cubicBezTo>
                <a:cubicBezTo>
                  <a:pt x="45928" y="577975"/>
                  <a:pt x="-2176" y="525683"/>
                  <a:pt x="0" y="477788"/>
                </a:cubicBezTo>
                <a:cubicBezTo>
                  <a:pt x="-3450" y="350426"/>
                  <a:pt x="-11419" y="272180"/>
                  <a:pt x="0" y="9556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64916288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3BA3A91-E592-48BD-8BD7-3368832A4773}"/>
              </a:ext>
            </a:extLst>
          </p:cNvPr>
          <p:cNvGrpSpPr/>
          <p:nvPr/>
        </p:nvGrpSpPr>
        <p:grpSpPr>
          <a:xfrm>
            <a:off x="8277182" y="66675"/>
            <a:ext cx="3406792" cy="6791325"/>
            <a:chOff x="8178861" y="66675"/>
            <a:chExt cx="3505113" cy="6858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5E01D01-7D5C-4F12-90FC-72C60D8D6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8861" y="66675"/>
              <a:ext cx="3505113" cy="68580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7CDC355-7CE2-472D-AFD8-66E05ADCB115}"/>
                </a:ext>
              </a:extLst>
            </p:cNvPr>
            <p:cNvSpPr/>
            <p:nvPr/>
          </p:nvSpPr>
          <p:spPr>
            <a:xfrm>
              <a:off x="8321694" y="676275"/>
              <a:ext cx="2828924" cy="5724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721353D0-5344-4EA2-887C-227445664A78}"/>
              </a:ext>
            </a:extLst>
          </p:cNvPr>
          <p:cNvSpPr/>
          <p:nvPr/>
        </p:nvSpPr>
        <p:spPr>
          <a:xfrm>
            <a:off x="7143750" y="762000"/>
            <a:ext cx="685800" cy="55340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57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1734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REACT NATIVE</vt:lpstr>
      <vt:lpstr>Estrutura Básica de App</vt:lpstr>
      <vt:lpstr>Lembrando Arquitetura</vt:lpstr>
      <vt:lpstr>Ao abrir o aplicativo...</vt:lpstr>
      <vt:lpstr>Ao abrir o aplicativo...</vt:lpstr>
      <vt:lpstr>App.js</vt:lpstr>
      <vt:lpstr>Ao abrir o aplicativo...</vt:lpstr>
      <vt:lpstr>Vamos mexer e entender um pouco..</vt:lpstr>
      <vt:lpstr>Vamos entender um pouco..</vt:lpstr>
      <vt:lpstr>Vamos entender um pouco..</vt:lpstr>
      <vt:lpstr>Fazendo o mesmo usando classes...</vt:lpstr>
      <vt:lpstr>Vamos entender um pouco..</vt:lpstr>
      <vt:lpstr>Vamos entender um pouco..</vt:lpstr>
      <vt:lpstr>Aprendendo mais um pouco..</vt:lpstr>
      <vt:lpstr>Mais alguns Componentes</vt:lpstr>
      <vt:lpstr>Aprendendo mais um pouco mais</vt:lpstr>
      <vt:lpstr>Aprendendo mais um pouco mais</vt:lpstr>
      <vt:lpstr>Aprendendo mais um pouco mais</vt:lpstr>
      <vt:lpstr>Criando um componente “job”</vt:lpstr>
      <vt:lpstr>Estrutura Básica de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3</cp:revision>
  <dcterms:created xsi:type="dcterms:W3CDTF">2024-09-13T19:40:27Z</dcterms:created>
  <dcterms:modified xsi:type="dcterms:W3CDTF">2025-04-11T22:44:51Z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