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9" r:id="rId3"/>
    <p:sldId id="274" r:id="rId4"/>
    <p:sldId id="288" r:id="rId5"/>
    <p:sldId id="275" r:id="rId6"/>
    <p:sldId id="276" r:id="rId7"/>
    <p:sldId id="277" r:id="rId8"/>
    <p:sldId id="270" r:id="rId9"/>
    <p:sldId id="289" r:id="rId10"/>
    <p:sldId id="281" r:id="rId11"/>
    <p:sldId id="271" r:id="rId12"/>
    <p:sldId id="283" r:id="rId13"/>
    <p:sldId id="290" r:id="rId14"/>
    <p:sldId id="284" r:id="rId15"/>
    <p:sldId id="291" r:id="rId16"/>
    <p:sldId id="285" r:id="rId17"/>
    <p:sldId id="286" r:id="rId18"/>
    <p:sldId id="287" r:id="rId19"/>
    <p:sldId id="299" r:id="rId2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DADBA2-996E-4D97-832A-4941CBEC6663}" v="1" dt="2025-04-17T19:10:56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erto Harkovsky da Cunha" userId="f2c5d9e3-e1cd-491b-8eea-425a4d9cf1c2" providerId="ADAL" clId="{0068806F-3C33-4D46-80D2-956A66724D2B}"/>
    <pc:docChg chg="custSel modSld sldOrd">
      <pc:chgData name="Roberto Harkovsky da Cunha" userId="f2c5d9e3-e1cd-491b-8eea-425a4d9cf1c2" providerId="ADAL" clId="{0068806F-3C33-4D46-80D2-956A66724D2B}" dt="2025-04-17T22:19:53.890" v="232" actId="207"/>
      <pc:docMkLst>
        <pc:docMk/>
      </pc:docMkLst>
      <pc:sldChg chg="modSp">
        <pc:chgData name="Roberto Harkovsky da Cunha" userId="f2c5d9e3-e1cd-491b-8eea-425a4d9cf1c2" providerId="ADAL" clId="{0068806F-3C33-4D46-80D2-956A66724D2B}" dt="2025-04-12T12:52:28.738" v="104" actId="20577"/>
        <pc:sldMkLst>
          <pc:docMk/>
          <pc:sldMk cId="3545352442" sldId="271"/>
        </pc:sldMkLst>
        <pc:spChg chg="mod">
          <ac:chgData name="Roberto Harkovsky da Cunha" userId="f2c5d9e3-e1cd-491b-8eea-425a4d9cf1c2" providerId="ADAL" clId="{0068806F-3C33-4D46-80D2-956A66724D2B}" dt="2025-04-12T12:52:28.738" v="104" actId="20577"/>
          <ac:spMkLst>
            <pc:docMk/>
            <pc:sldMk cId="3545352442" sldId="271"/>
            <ac:spMk id="3" creationId="{53F2976E-CBC3-4F36-876C-100554C5DC46}"/>
          </ac:spMkLst>
        </pc:spChg>
      </pc:sldChg>
      <pc:sldChg chg="modSp ord">
        <pc:chgData name="Roberto Harkovsky da Cunha" userId="f2c5d9e3-e1cd-491b-8eea-425a4d9cf1c2" providerId="ADAL" clId="{0068806F-3C33-4D46-80D2-956A66724D2B}" dt="2025-04-17T21:46:39.095" v="231"/>
        <pc:sldMkLst>
          <pc:docMk/>
          <pc:sldMk cId="2397959521" sldId="274"/>
        </pc:sldMkLst>
        <pc:spChg chg="mod">
          <ac:chgData name="Roberto Harkovsky da Cunha" userId="f2c5d9e3-e1cd-491b-8eea-425a4d9cf1c2" providerId="ADAL" clId="{0068806F-3C33-4D46-80D2-956A66724D2B}" dt="2025-04-12T12:45:33.282" v="22" actId="20577"/>
          <ac:spMkLst>
            <pc:docMk/>
            <pc:sldMk cId="2397959521" sldId="274"/>
            <ac:spMk id="2" creationId="{4C9899B7-DD7E-4ADC-9274-3973C45BB44D}"/>
          </ac:spMkLst>
        </pc:spChg>
        <pc:spChg chg="mod">
          <ac:chgData name="Roberto Harkovsky da Cunha" userId="f2c5d9e3-e1cd-491b-8eea-425a4d9cf1c2" providerId="ADAL" clId="{0068806F-3C33-4D46-80D2-956A66724D2B}" dt="2025-04-17T21:44:19.483" v="230"/>
          <ac:spMkLst>
            <pc:docMk/>
            <pc:sldMk cId="2397959521" sldId="274"/>
            <ac:spMk id="12" creationId="{6BCE9018-CB1C-44AD-A6E6-D9FE4A53E629}"/>
          </ac:spMkLst>
        </pc:spChg>
      </pc:sldChg>
      <pc:sldChg chg="modSp">
        <pc:chgData name="Roberto Harkovsky da Cunha" userId="f2c5d9e3-e1cd-491b-8eea-425a4d9cf1c2" providerId="ADAL" clId="{0068806F-3C33-4D46-80D2-956A66724D2B}" dt="2025-04-12T12:49:36.686" v="62"/>
        <pc:sldMkLst>
          <pc:docMk/>
          <pc:sldMk cId="3705813819" sldId="275"/>
        </pc:sldMkLst>
        <pc:spChg chg="mod">
          <ac:chgData name="Roberto Harkovsky da Cunha" userId="f2c5d9e3-e1cd-491b-8eea-425a4d9cf1c2" providerId="ADAL" clId="{0068806F-3C33-4D46-80D2-956A66724D2B}" dt="2025-04-12T12:49:22.378" v="60" actId="1076"/>
          <ac:spMkLst>
            <pc:docMk/>
            <pc:sldMk cId="3705813819" sldId="275"/>
            <ac:spMk id="7" creationId="{47D7BA13-F6BB-47FE-8E8F-717A43CE092D}"/>
          </ac:spMkLst>
        </pc:spChg>
        <pc:spChg chg="mod">
          <ac:chgData name="Roberto Harkovsky da Cunha" userId="f2c5d9e3-e1cd-491b-8eea-425a4d9cf1c2" providerId="ADAL" clId="{0068806F-3C33-4D46-80D2-956A66724D2B}" dt="2025-04-12T12:49:36.686" v="62"/>
          <ac:spMkLst>
            <pc:docMk/>
            <pc:sldMk cId="3705813819" sldId="275"/>
            <ac:spMk id="8" creationId="{BDEFBE45-74F2-4ACF-B90D-28A732177B1B}"/>
          </ac:spMkLst>
        </pc:spChg>
      </pc:sldChg>
      <pc:sldChg chg="addSp modSp">
        <pc:chgData name="Roberto Harkovsky da Cunha" userId="f2c5d9e3-e1cd-491b-8eea-425a4d9cf1c2" providerId="ADAL" clId="{0068806F-3C33-4D46-80D2-956A66724D2B}" dt="2025-04-12T12:50:15.217" v="86" actId="6549"/>
        <pc:sldMkLst>
          <pc:docMk/>
          <pc:sldMk cId="2408556848" sldId="276"/>
        </pc:sldMkLst>
        <pc:spChg chg="mod">
          <ac:chgData name="Roberto Harkovsky da Cunha" userId="f2c5d9e3-e1cd-491b-8eea-425a4d9cf1c2" providerId="ADAL" clId="{0068806F-3C33-4D46-80D2-956A66724D2B}" dt="2025-04-12T12:46:22.249" v="23" actId="6549"/>
          <ac:spMkLst>
            <pc:docMk/>
            <pc:sldMk cId="2408556848" sldId="276"/>
            <ac:spMk id="2" creationId="{4C9899B7-DD7E-4ADC-9274-3973C45BB44D}"/>
          </ac:spMkLst>
        </pc:spChg>
        <pc:spChg chg="mod">
          <ac:chgData name="Roberto Harkovsky da Cunha" userId="f2c5d9e3-e1cd-491b-8eea-425a4d9cf1c2" providerId="ADAL" clId="{0068806F-3C33-4D46-80D2-956A66724D2B}" dt="2025-04-12T12:50:15.217" v="86" actId="6549"/>
          <ac:spMkLst>
            <pc:docMk/>
            <pc:sldMk cId="2408556848" sldId="276"/>
            <ac:spMk id="3" creationId="{53F2976E-CBC3-4F36-876C-100554C5DC46}"/>
          </ac:spMkLst>
        </pc:spChg>
        <pc:spChg chg="add mod">
          <ac:chgData name="Roberto Harkovsky da Cunha" userId="f2c5d9e3-e1cd-491b-8eea-425a4d9cf1c2" providerId="ADAL" clId="{0068806F-3C33-4D46-80D2-956A66724D2B}" dt="2025-04-12T12:47:48.457" v="49" actId="208"/>
          <ac:spMkLst>
            <pc:docMk/>
            <pc:sldMk cId="2408556848" sldId="276"/>
            <ac:spMk id="7" creationId="{B3A57A41-D176-4C5E-8889-66262B70C472}"/>
          </ac:spMkLst>
        </pc:spChg>
        <pc:spChg chg="add mod">
          <ac:chgData name="Roberto Harkovsky da Cunha" userId="f2c5d9e3-e1cd-491b-8eea-425a4d9cf1c2" providerId="ADAL" clId="{0068806F-3C33-4D46-80D2-956A66724D2B}" dt="2025-04-12T12:47:45.122" v="48" actId="208"/>
          <ac:spMkLst>
            <pc:docMk/>
            <pc:sldMk cId="2408556848" sldId="276"/>
            <ac:spMk id="8" creationId="{495CA7ED-7135-405E-990E-CE999592E90A}"/>
          </ac:spMkLst>
        </pc:spChg>
        <pc:spChg chg="mod">
          <ac:chgData name="Roberto Harkovsky da Cunha" userId="f2c5d9e3-e1cd-491b-8eea-425a4d9cf1c2" providerId="ADAL" clId="{0068806F-3C33-4D46-80D2-956A66724D2B}" dt="2025-04-12T12:46:59.658" v="25" actId="14100"/>
          <ac:spMkLst>
            <pc:docMk/>
            <pc:sldMk cId="2408556848" sldId="276"/>
            <ac:spMk id="14" creationId="{47167497-C2E2-4B93-A98B-CAEA9A4000FE}"/>
          </ac:spMkLst>
        </pc:spChg>
      </pc:sldChg>
      <pc:sldChg chg="modSp">
        <pc:chgData name="Roberto Harkovsky da Cunha" userId="f2c5d9e3-e1cd-491b-8eea-425a4d9cf1c2" providerId="ADAL" clId="{0068806F-3C33-4D46-80D2-956A66724D2B}" dt="2025-04-12T12:50:26.646" v="87" actId="6549"/>
        <pc:sldMkLst>
          <pc:docMk/>
          <pc:sldMk cId="1206512156" sldId="277"/>
        </pc:sldMkLst>
        <pc:spChg chg="mod">
          <ac:chgData name="Roberto Harkovsky da Cunha" userId="f2c5d9e3-e1cd-491b-8eea-425a4d9cf1c2" providerId="ADAL" clId="{0068806F-3C33-4D46-80D2-956A66724D2B}" dt="2025-04-12T12:50:26.646" v="87" actId="6549"/>
          <ac:spMkLst>
            <pc:docMk/>
            <pc:sldMk cId="1206512156" sldId="277"/>
            <ac:spMk id="2" creationId="{4C9899B7-DD7E-4ADC-9274-3973C45BB44D}"/>
          </ac:spMkLst>
        </pc:spChg>
      </pc:sldChg>
      <pc:sldChg chg="addSp modSp">
        <pc:chgData name="Roberto Harkovsky da Cunha" userId="f2c5d9e3-e1cd-491b-8eea-425a4d9cf1c2" providerId="ADAL" clId="{0068806F-3C33-4D46-80D2-956A66724D2B}" dt="2025-04-17T22:19:53.890" v="232" actId="207"/>
        <pc:sldMkLst>
          <pc:docMk/>
          <pc:sldMk cId="1630503362" sldId="283"/>
        </pc:sldMkLst>
        <pc:spChg chg="mod">
          <ac:chgData name="Roberto Harkovsky da Cunha" userId="f2c5d9e3-e1cd-491b-8eea-425a4d9cf1c2" providerId="ADAL" clId="{0068806F-3C33-4D46-80D2-956A66724D2B}" dt="2025-04-17T22:19:53.890" v="232" actId="207"/>
          <ac:spMkLst>
            <pc:docMk/>
            <pc:sldMk cId="1630503362" sldId="283"/>
            <ac:spMk id="3" creationId="{53F2976E-CBC3-4F36-876C-100554C5DC46}"/>
          </ac:spMkLst>
        </pc:spChg>
        <pc:spChg chg="add mod">
          <ac:chgData name="Roberto Harkovsky da Cunha" userId="f2c5d9e3-e1cd-491b-8eea-425a4d9cf1c2" providerId="ADAL" clId="{0068806F-3C33-4D46-80D2-956A66724D2B}" dt="2025-04-12T12:53:17.299" v="140" actId="6549"/>
          <ac:spMkLst>
            <pc:docMk/>
            <pc:sldMk cId="1630503362" sldId="283"/>
            <ac:spMk id="8" creationId="{939D3EF2-4AF1-49B5-9E36-A058D00D4DBA}"/>
          </ac:spMkLst>
        </pc:spChg>
      </pc:sldChg>
      <pc:sldChg chg="modSp">
        <pc:chgData name="Roberto Harkovsky da Cunha" userId="f2c5d9e3-e1cd-491b-8eea-425a4d9cf1c2" providerId="ADAL" clId="{0068806F-3C33-4D46-80D2-956A66724D2B}" dt="2025-04-12T12:55:49.939" v="179"/>
        <pc:sldMkLst>
          <pc:docMk/>
          <pc:sldMk cId="61341176" sldId="284"/>
        </pc:sldMkLst>
        <pc:spChg chg="mod">
          <ac:chgData name="Roberto Harkovsky da Cunha" userId="f2c5d9e3-e1cd-491b-8eea-425a4d9cf1c2" providerId="ADAL" clId="{0068806F-3C33-4D46-80D2-956A66724D2B}" dt="2025-04-12T12:55:49.939" v="179"/>
          <ac:spMkLst>
            <pc:docMk/>
            <pc:sldMk cId="61341176" sldId="284"/>
            <ac:spMk id="9" creationId="{30241BC4-8200-47A0-A413-FDDBEF8879A6}"/>
          </ac:spMkLst>
        </pc:spChg>
        <pc:spChg chg="mod">
          <ac:chgData name="Roberto Harkovsky da Cunha" userId="f2c5d9e3-e1cd-491b-8eea-425a4d9cf1c2" providerId="ADAL" clId="{0068806F-3C33-4D46-80D2-956A66724D2B}" dt="2025-04-12T12:55:49.939" v="179"/>
          <ac:spMkLst>
            <pc:docMk/>
            <pc:sldMk cId="61341176" sldId="284"/>
            <ac:spMk id="12" creationId="{A503FF0C-6780-4329-86F8-EDA35D6D045B}"/>
          </ac:spMkLst>
        </pc:spChg>
        <pc:spChg chg="mod">
          <ac:chgData name="Roberto Harkovsky da Cunha" userId="f2c5d9e3-e1cd-491b-8eea-425a4d9cf1c2" providerId="ADAL" clId="{0068806F-3C33-4D46-80D2-956A66724D2B}" dt="2025-04-12T12:55:49.939" v="179"/>
          <ac:spMkLst>
            <pc:docMk/>
            <pc:sldMk cId="61341176" sldId="284"/>
            <ac:spMk id="13" creationId="{56F875E2-B2D1-432B-8E5B-DCDF9A06BE07}"/>
          </ac:spMkLst>
        </pc:spChg>
      </pc:sldChg>
      <pc:sldChg chg="modSp">
        <pc:chgData name="Roberto Harkovsky da Cunha" userId="f2c5d9e3-e1cd-491b-8eea-425a4d9cf1c2" providerId="ADAL" clId="{0068806F-3C33-4D46-80D2-956A66724D2B}" dt="2025-04-12T12:56:38.442" v="183" actId="207"/>
        <pc:sldMkLst>
          <pc:docMk/>
          <pc:sldMk cId="1594671619" sldId="286"/>
        </pc:sldMkLst>
        <pc:spChg chg="mod">
          <ac:chgData name="Roberto Harkovsky da Cunha" userId="f2c5d9e3-e1cd-491b-8eea-425a4d9cf1c2" providerId="ADAL" clId="{0068806F-3C33-4D46-80D2-956A66724D2B}" dt="2025-04-12T12:56:38.442" v="183" actId="207"/>
          <ac:spMkLst>
            <pc:docMk/>
            <pc:sldMk cId="1594671619" sldId="286"/>
            <ac:spMk id="19" creationId="{F3BAEAA2-6680-46DB-AB5F-4D6DCBC5419A}"/>
          </ac:spMkLst>
        </pc:spChg>
      </pc:sldChg>
      <pc:sldChg chg="addSp modSp">
        <pc:chgData name="Roberto Harkovsky da Cunha" userId="f2c5d9e3-e1cd-491b-8eea-425a4d9cf1c2" providerId="ADAL" clId="{0068806F-3C33-4D46-80D2-956A66724D2B}" dt="2025-04-12T12:58:57.427" v="224" actId="313"/>
        <pc:sldMkLst>
          <pc:docMk/>
          <pc:sldMk cId="3867506930" sldId="287"/>
        </pc:sldMkLst>
        <pc:spChg chg="mod">
          <ac:chgData name="Roberto Harkovsky da Cunha" userId="f2c5d9e3-e1cd-491b-8eea-425a4d9cf1c2" providerId="ADAL" clId="{0068806F-3C33-4D46-80D2-956A66724D2B}" dt="2025-04-12T12:58:57.427" v="224" actId="313"/>
          <ac:spMkLst>
            <pc:docMk/>
            <pc:sldMk cId="3867506930" sldId="287"/>
            <ac:spMk id="3" creationId="{53F2976E-CBC3-4F36-876C-100554C5DC46}"/>
          </ac:spMkLst>
        </pc:spChg>
        <pc:spChg chg="mod">
          <ac:chgData name="Roberto Harkovsky da Cunha" userId="f2c5d9e3-e1cd-491b-8eea-425a4d9cf1c2" providerId="ADAL" clId="{0068806F-3C33-4D46-80D2-956A66724D2B}" dt="2025-04-12T12:57:51.434" v="186" actId="1076"/>
          <ac:spMkLst>
            <pc:docMk/>
            <pc:sldMk cId="3867506930" sldId="287"/>
            <ac:spMk id="7" creationId="{D094426E-3BB6-4495-8AD3-195E4EEAB6BF}"/>
          </ac:spMkLst>
        </pc:spChg>
        <pc:spChg chg="add mod">
          <ac:chgData name="Roberto Harkovsky da Cunha" userId="f2c5d9e3-e1cd-491b-8eea-425a4d9cf1c2" providerId="ADAL" clId="{0068806F-3C33-4D46-80D2-956A66724D2B}" dt="2025-04-12T12:58:40.961" v="223" actId="20577"/>
          <ac:spMkLst>
            <pc:docMk/>
            <pc:sldMk cId="3867506930" sldId="287"/>
            <ac:spMk id="8" creationId="{BAD9F88C-33A7-43AD-B54F-291DE31250C5}"/>
          </ac:spMkLst>
        </pc:spChg>
      </pc:sldChg>
      <pc:sldChg chg="modSp">
        <pc:chgData name="Roberto Harkovsky da Cunha" userId="f2c5d9e3-e1cd-491b-8eea-425a4d9cf1c2" providerId="ADAL" clId="{0068806F-3C33-4D46-80D2-956A66724D2B}" dt="2025-04-12T12:45:12.650" v="4" actId="313"/>
        <pc:sldMkLst>
          <pc:docMk/>
          <pc:sldMk cId="3804126961" sldId="288"/>
        </pc:sldMkLst>
        <pc:spChg chg="mod">
          <ac:chgData name="Roberto Harkovsky da Cunha" userId="f2c5d9e3-e1cd-491b-8eea-425a4d9cf1c2" providerId="ADAL" clId="{0068806F-3C33-4D46-80D2-956A66724D2B}" dt="2025-04-12T12:45:12.650" v="4" actId="313"/>
          <ac:spMkLst>
            <pc:docMk/>
            <pc:sldMk cId="3804126961" sldId="288"/>
            <ac:spMk id="3" creationId="{6C88EE0E-160D-41EB-A771-F8EFD402839C}"/>
          </ac:spMkLst>
        </pc:spChg>
      </pc:sldChg>
      <pc:sldChg chg="modSp">
        <pc:chgData name="Roberto Harkovsky da Cunha" userId="f2c5d9e3-e1cd-491b-8eea-425a4d9cf1c2" providerId="ADAL" clId="{0068806F-3C33-4D46-80D2-956A66724D2B}" dt="2025-04-12T12:52:10.098" v="101" actId="207"/>
        <pc:sldMkLst>
          <pc:docMk/>
          <pc:sldMk cId="2919486063" sldId="289"/>
        </pc:sldMkLst>
        <pc:spChg chg="mod">
          <ac:chgData name="Roberto Harkovsky da Cunha" userId="f2c5d9e3-e1cd-491b-8eea-425a4d9cf1c2" providerId="ADAL" clId="{0068806F-3C33-4D46-80D2-956A66724D2B}" dt="2025-04-12T12:52:10.098" v="101" actId="207"/>
          <ac:spMkLst>
            <pc:docMk/>
            <pc:sldMk cId="2919486063" sldId="289"/>
            <ac:spMk id="3" creationId="{4CDA3B1E-C6A2-470E-B7BE-D47AE0D2D722}"/>
          </ac:spMkLst>
        </pc:spChg>
      </pc:sldChg>
      <pc:sldChg chg="modSp">
        <pc:chgData name="Roberto Harkovsky da Cunha" userId="f2c5d9e3-e1cd-491b-8eea-425a4d9cf1c2" providerId="ADAL" clId="{0068806F-3C33-4D46-80D2-956A66724D2B}" dt="2025-04-12T12:54:26.761" v="175" actId="1076"/>
        <pc:sldMkLst>
          <pc:docMk/>
          <pc:sldMk cId="1758932339" sldId="290"/>
        </pc:sldMkLst>
        <pc:spChg chg="mod">
          <ac:chgData name="Roberto Harkovsky da Cunha" userId="f2c5d9e3-e1cd-491b-8eea-425a4d9cf1c2" providerId="ADAL" clId="{0068806F-3C33-4D46-80D2-956A66724D2B}" dt="2025-04-12T12:53:50.906" v="143"/>
          <ac:spMkLst>
            <pc:docMk/>
            <pc:sldMk cId="1758932339" sldId="290"/>
            <ac:spMk id="8" creationId="{F9E8AB5F-A033-41FA-B2E3-C73D464F08EA}"/>
          </ac:spMkLst>
        </pc:spChg>
        <pc:spChg chg="mod">
          <ac:chgData name="Roberto Harkovsky da Cunha" userId="f2c5d9e3-e1cd-491b-8eea-425a4d9cf1c2" providerId="ADAL" clId="{0068806F-3C33-4D46-80D2-956A66724D2B}" dt="2025-04-12T12:54:26.761" v="175" actId="1076"/>
          <ac:spMkLst>
            <pc:docMk/>
            <pc:sldMk cId="1758932339" sldId="290"/>
            <ac:spMk id="9" creationId="{344749E9-0D0E-4B04-8BDA-68B321F7F573}"/>
          </ac:spMkLst>
        </pc:spChg>
      </pc:sldChg>
      <pc:sldChg chg="modSp">
        <pc:chgData name="Roberto Harkovsky da Cunha" userId="f2c5d9e3-e1cd-491b-8eea-425a4d9cf1c2" providerId="ADAL" clId="{0068806F-3C33-4D46-80D2-956A66724D2B}" dt="2025-04-12T12:56:14.081" v="182" actId="14100"/>
        <pc:sldMkLst>
          <pc:docMk/>
          <pc:sldMk cId="2129829150" sldId="291"/>
        </pc:sldMkLst>
        <pc:spChg chg="mod">
          <ac:chgData name="Roberto Harkovsky da Cunha" userId="f2c5d9e3-e1cd-491b-8eea-425a4d9cf1c2" providerId="ADAL" clId="{0068806F-3C33-4D46-80D2-956A66724D2B}" dt="2025-04-12T12:56:14.081" v="182" actId="14100"/>
          <ac:spMkLst>
            <pc:docMk/>
            <pc:sldMk cId="2129829150" sldId="291"/>
            <ac:spMk id="8" creationId="{6997573D-F0E5-4036-A8CC-C84E76B21274}"/>
          </ac:spMkLst>
        </pc:spChg>
      </pc:sldChg>
    </pc:docChg>
  </pc:docChgLst>
  <pc:docChgLst>
    <pc:chgData name="Roberto" userId="f2c5d9e3-e1cd-491b-8eea-425a4d9cf1c2" providerId="ADAL" clId="{38DADBA2-996E-4D97-832A-4941CBEC6663}"/>
    <pc:docChg chg="modSld">
      <pc:chgData name="Roberto" userId="f2c5d9e3-e1cd-491b-8eea-425a4d9cf1c2" providerId="ADAL" clId="{38DADBA2-996E-4D97-832A-4941CBEC6663}" dt="2025-04-17T19:17:41.298" v="2" actId="6549"/>
      <pc:docMkLst>
        <pc:docMk/>
      </pc:docMkLst>
      <pc:sldChg chg="modSp mod">
        <pc:chgData name="Roberto" userId="f2c5d9e3-e1cd-491b-8eea-425a4d9cf1c2" providerId="ADAL" clId="{38DADBA2-996E-4D97-832A-4941CBEC6663}" dt="2025-04-17T19:17:41.298" v="2" actId="6549"/>
        <pc:sldMkLst>
          <pc:docMk/>
          <pc:sldMk cId="2397959521" sldId="274"/>
        </pc:sldMkLst>
        <pc:spChg chg="mod">
          <ac:chgData name="Roberto" userId="f2c5d9e3-e1cd-491b-8eea-425a4d9cf1c2" providerId="ADAL" clId="{38DADBA2-996E-4D97-832A-4941CBEC6663}" dt="2025-04-17T19:17:41.298" v="2" actId="6549"/>
          <ac:spMkLst>
            <pc:docMk/>
            <pc:sldMk cId="2397959521" sldId="274"/>
            <ac:spMk id="12" creationId="{6BCE9018-CB1C-44AD-A6E6-D9FE4A53E62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71F832D-A80B-4C96-8AFD-E4F1F176EFB2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31FDB91-7EC2-4502-8AEC-C6C5E5C57D99}">
      <dgm:prSet/>
      <dgm:spPr/>
      <dgm:t>
        <a:bodyPr/>
        <a:lstStyle/>
        <a:p>
          <a:r>
            <a:rPr lang="pt-BR"/>
            <a:t>Props = Imutáveis</a:t>
          </a:r>
          <a:endParaRPr lang="en-US"/>
        </a:p>
      </dgm:t>
    </dgm:pt>
    <dgm:pt modelId="{EE12D15F-3F8C-4C53-9CC3-845200CC87DC}" type="parTrans" cxnId="{9A3CE114-AB4B-4046-BFBD-553D54F98893}">
      <dgm:prSet/>
      <dgm:spPr/>
      <dgm:t>
        <a:bodyPr/>
        <a:lstStyle/>
        <a:p>
          <a:endParaRPr lang="en-US"/>
        </a:p>
      </dgm:t>
    </dgm:pt>
    <dgm:pt modelId="{37F24746-E57E-4089-8348-9460E04D5A90}" type="sibTrans" cxnId="{9A3CE114-AB4B-4046-BFBD-553D54F98893}">
      <dgm:prSet/>
      <dgm:spPr/>
      <dgm:t>
        <a:bodyPr/>
        <a:lstStyle/>
        <a:p>
          <a:endParaRPr lang="en-US"/>
        </a:p>
      </dgm:t>
    </dgm:pt>
    <dgm:pt modelId="{E0F5F742-EEEF-46F3-AE72-DA829E469252}">
      <dgm:prSet/>
      <dgm:spPr/>
      <dgm:t>
        <a:bodyPr/>
        <a:lstStyle/>
        <a:p>
          <a:r>
            <a:rPr lang="pt-BR"/>
            <a:t>States = Mutáveis</a:t>
          </a:r>
          <a:endParaRPr lang="en-US"/>
        </a:p>
      </dgm:t>
    </dgm:pt>
    <dgm:pt modelId="{B638209C-BBEF-4717-A44E-F0E59EE4D1EC}" type="parTrans" cxnId="{40FAC10C-BC8C-46A5-8BC9-8A3F0901A475}">
      <dgm:prSet/>
      <dgm:spPr/>
      <dgm:t>
        <a:bodyPr/>
        <a:lstStyle/>
        <a:p>
          <a:endParaRPr lang="en-US"/>
        </a:p>
      </dgm:t>
    </dgm:pt>
    <dgm:pt modelId="{A7B9349E-24D9-4D64-B796-7652BF75DD2D}" type="sibTrans" cxnId="{40FAC10C-BC8C-46A5-8BC9-8A3F0901A475}">
      <dgm:prSet/>
      <dgm:spPr/>
      <dgm:t>
        <a:bodyPr/>
        <a:lstStyle/>
        <a:p>
          <a:endParaRPr lang="en-US"/>
        </a:p>
      </dgm:t>
    </dgm:pt>
    <dgm:pt modelId="{D0C0260B-21E6-4B49-9F78-0959D8BC37EA}" type="pres">
      <dgm:prSet presAssocID="{671F832D-A80B-4C96-8AFD-E4F1F176EFB2}" presName="linear" presStyleCnt="0">
        <dgm:presLayoutVars>
          <dgm:dir/>
          <dgm:animLvl val="lvl"/>
          <dgm:resizeHandles val="exact"/>
        </dgm:presLayoutVars>
      </dgm:prSet>
      <dgm:spPr/>
    </dgm:pt>
    <dgm:pt modelId="{A4C4AD3C-D971-48E5-8A8F-A01478E0F879}" type="pres">
      <dgm:prSet presAssocID="{331FDB91-7EC2-4502-8AEC-C6C5E5C57D99}" presName="parentLin" presStyleCnt="0"/>
      <dgm:spPr/>
    </dgm:pt>
    <dgm:pt modelId="{23558530-019A-484E-96B9-9733F31006D5}" type="pres">
      <dgm:prSet presAssocID="{331FDB91-7EC2-4502-8AEC-C6C5E5C57D99}" presName="parentLeftMargin" presStyleLbl="node1" presStyleIdx="0" presStyleCnt="2"/>
      <dgm:spPr/>
    </dgm:pt>
    <dgm:pt modelId="{C2201E34-7A46-4569-9663-D2BDEC11EA70}" type="pres">
      <dgm:prSet presAssocID="{331FDB91-7EC2-4502-8AEC-C6C5E5C57D9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3773112-FA3B-49CF-AED7-83097E2608D8}" type="pres">
      <dgm:prSet presAssocID="{331FDB91-7EC2-4502-8AEC-C6C5E5C57D99}" presName="negativeSpace" presStyleCnt="0"/>
      <dgm:spPr/>
    </dgm:pt>
    <dgm:pt modelId="{88125AF8-0645-4D8B-986F-258D969A4E26}" type="pres">
      <dgm:prSet presAssocID="{331FDB91-7EC2-4502-8AEC-C6C5E5C57D99}" presName="childText" presStyleLbl="conFgAcc1" presStyleIdx="0" presStyleCnt="2">
        <dgm:presLayoutVars>
          <dgm:bulletEnabled val="1"/>
        </dgm:presLayoutVars>
      </dgm:prSet>
      <dgm:spPr/>
    </dgm:pt>
    <dgm:pt modelId="{7E98325C-968B-4096-B038-B61C31BCD3F1}" type="pres">
      <dgm:prSet presAssocID="{37F24746-E57E-4089-8348-9460E04D5A90}" presName="spaceBetweenRectangles" presStyleCnt="0"/>
      <dgm:spPr/>
    </dgm:pt>
    <dgm:pt modelId="{0656761D-E77A-4354-9917-8BBE2FC3C425}" type="pres">
      <dgm:prSet presAssocID="{E0F5F742-EEEF-46F3-AE72-DA829E469252}" presName="parentLin" presStyleCnt="0"/>
      <dgm:spPr/>
    </dgm:pt>
    <dgm:pt modelId="{7E1B4F86-7865-4E25-9806-FC62748B21B2}" type="pres">
      <dgm:prSet presAssocID="{E0F5F742-EEEF-46F3-AE72-DA829E469252}" presName="parentLeftMargin" presStyleLbl="node1" presStyleIdx="0" presStyleCnt="2"/>
      <dgm:spPr/>
    </dgm:pt>
    <dgm:pt modelId="{CD0819E5-9309-4063-B38D-A3553C1ACA08}" type="pres">
      <dgm:prSet presAssocID="{E0F5F742-EEEF-46F3-AE72-DA829E46925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C75221E4-9C75-402A-A70A-0DF092355881}" type="pres">
      <dgm:prSet presAssocID="{E0F5F742-EEEF-46F3-AE72-DA829E469252}" presName="negativeSpace" presStyleCnt="0"/>
      <dgm:spPr/>
    </dgm:pt>
    <dgm:pt modelId="{975E35BF-EA62-440B-A1EA-C1CD3665B539}" type="pres">
      <dgm:prSet presAssocID="{E0F5F742-EEEF-46F3-AE72-DA829E46925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40FAC10C-BC8C-46A5-8BC9-8A3F0901A475}" srcId="{671F832D-A80B-4C96-8AFD-E4F1F176EFB2}" destId="{E0F5F742-EEEF-46F3-AE72-DA829E469252}" srcOrd="1" destOrd="0" parTransId="{B638209C-BBEF-4717-A44E-F0E59EE4D1EC}" sibTransId="{A7B9349E-24D9-4D64-B796-7652BF75DD2D}"/>
    <dgm:cxn modelId="{9A3CE114-AB4B-4046-BFBD-553D54F98893}" srcId="{671F832D-A80B-4C96-8AFD-E4F1F176EFB2}" destId="{331FDB91-7EC2-4502-8AEC-C6C5E5C57D99}" srcOrd="0" destOrd="0" parTransId="{EE12D15F-3F8C-4C53-9CC3-845200CC87DC}" sibTransId="{37F24746-E57E-4089-8348-9460E04D5A90}"/>
    <dgm:cxn modelId="{03F9001D-2417-4653-A7E8-4C2CD9CD1CBA}" type="presOf" srcId="{331FDB91-7EC2-4502-8AEC-C6C5E5C57D99}" destId="{23558530-019A-484E-96B9-9733F31006D5}" srcOrd="0" destOrd="0" presId="urn:microsoft.com/office/officeart/2005/8/layout/list1"/>
    <dgm:cxn modelId="{BDD34032-EC9F-47FE-9161-14C04AC060A6}" type="presOf" srcId="{E0F5F742-EEEF-46F3-AE72-DA829E469252}" destId="{7E1B4F86-7865-4E25-9806-FC62748B21B2}" srcOrd="0" destOrd="0" presId="urn:microsoft.com/office/officeart/2005/8/layout/list1"/>
    <dgm:cxn modelId="{B1013679-15A7-489C-B283-5E19468F6370}" type="presOf" srcId="{331FDB91-7EC2-4502-8AEC-C6C5E5C57D99}" destId="{C2201E34-7A46-4569-9663-D2BDEC11EA70}" srcOrd="1" destOrd="0" presId="urn:microsoft.com/office/officeart/2005/8/layout/list1"/>
    <dgm:cxn modelId="{06C06390-C48F-49B7-86A6-F3FF0D4E8013}" type="presOf" srcId="{E0F5F742-EEEF-46F3-AE72-DA829E469252}" destId="{CD0819E5-9309-4063-B38D-A3553C1ACA08}" srcOrd="1" destOrd="0" presId="urn:microsoft.com/office/officeart/2005/8/layout/list1"/>
    <dgm:cxn modelId="{6C2FE597-C7EA-4D58-A945-D7D66158FDCD}" type="presOf" srcId="{671F832D-A80B-4C96-8AFD-E4F1F176EFB2}" destId="{D0C0260B-21E6-4B49-9F78-0959D8BC37EA}" srcOrd="0" destOrd="0" presId="urn:microsoft.com/office/officeart/2005/8/layout/list1"/>
    <dgm:cxn modelId="{9E1B8E2A-2568-4A72-9C00-EE32286991D7}" type="presParOf" srcId="{D0C0260B-21E6-4B49-9F78-0959D8BC37EA}" destId="{A4C4AD3C-D971-48E5-8A8F-A01478E0F879}" srcOrd="0" destOrd="0" presId="urn:microsoft.com/office/officeart/2005/8/layout/list1"/>
    <dgm:cxn modelId="{0A22FCBA-D46C-4A04-8BD2-0FCC42497D3D}" type="presParOf" srcId="{A4C4AD3C-D971-48E5-8A8F-A01478E0F879}" destId="{23558530-019A-484E-96B9-9733F31006D5}" srcOrd="0" destOrd="0" presId="urn:microsoft.com/office/officeart/2005/8/layout/list1"/>
    <dgm:cxn modelId="{82B207C5-DE63-4F4D-89B3-705D8707D6BA}" type="presParOf" srcId="{A4C4AD3C-D971-48E5-8A8F-A01478E0F879}" destId="{C2201E34-7A46-4569-9663-D2BDEC11EA70}" srcOrd="1" destOrd="0" presId="urn:microsoft.com/office/officeart/2005/8/layout/list1"/>
    <dgm:cxn modelId="{46DFB5EC-B6BB-437C-97A4-62C38C33E1E2}" type="presParOf" srcId="{D0C0260B-21E6-4B49-9F78-0959D8BC37EA}" destId="{A3773112-FA3B-49CF-AED7-83097E2608D8}" srcOrd="1" destOrd="0" presId="urn:microsoft.com/office/officeart/2005/8/layout/list1"/>
    <dgm:cxn modelId="{C078182D-E563-4C16-B2DA-68D19F2A2F9E}" type="presParOf" srcId="{D0C0260B-21E6-4B49-9F78-0959D8BC37EA}" destId="{88125AF8-0645-4D8B-986F-258D969A4E26}" srcOrd="2" destOrd="0" presId="urn:microsoft.com/office/officeart/2005/8/layout/list1"/>
    <dgm:cxn modelId="{5AF46C27-3A6B-4798-A468-6BFED3FCF720}" type="presParOf" srcId="{D0C0260B-21E6-4B49-9F78-0959D8BC37EA}" destId="{7E98325C-968B-4096-B038-B61C31BCD3F1}" srcOrd="3" destOrd="0" presId="urn:microsoft.com/office/officeart/2005/8/layout/list1"/>
    <dgm:cxn modelId="{33AFC794-43B5-4481-83BD-59B4A3964D72}" type="presParOf" srcId="{D0C0260B-21E6-4B49-9F78-0959D8BC37EA}" destId="{0656761D-E77A-4354-9917-8BBE2FC3C425}" srcOrd="4" destOrd="0" presId="urn:microsoft.com/office/officeart/2005/8/layout/list1"/>
    <dgm:cxn modelId="{B4A6DFA4-168F-4D0B-A4EE-348F70692990}" type="presParOf" srcId="{0656761D-E77A-4354-9917-8BBE2FC3C425}" destId="{7E1B4F86-7865-4E25-9806-FC62748B21B2}" srcOrd="0" destOrd="0" presId="urn:microsoft.com/office/officeart/2005/8/layout/list1"/>
    <dgm:cxn modelId="{6BE24E1B-6CE2-4953-BE19-266E12B30A30}" type="presParOf" srcId="{0656761D-E77A-4354-9917-8BBE2FC3C425}" destId="{CD0819E5-9309-4063-B38D-A3553C1ACA08}" srcOrd="1" destOrd="0" presId="urn:microsoft.com/office/officeart/2005/8/layout/list1"/>
    <dgm:cxn modelId="{5F9A311C-15BA-4044-BB93-276CFF0211C3}" type="presParOf" srcId="{D0C0260B-21E6-4B49-9F78-0959D8BC37EA}" destId="{C75221E4-9C75-402A-A70A-0DF092355881}" srcOrd="5" destOrd="0" presId="urn:microsoft.com/office/officeart/2005/8/layout/list1"/>
    <dgm:cxn modelId="{649EEFDB-4C40-49FC-9040-1C3457D64506}" type="presParOf" srcId="{D0C0260B-21E6-4B49-9F78-0959D8BC37EA}" destId="{975E35BF-EA62-440B-A1EA-C1CD3665B539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25AF8-0645-4D8B-986F-258D969A4E26}">
      <dsp:nvSpPr>
        <dsp:cNvPr id="0" name=""/>
        <dsp:cNvSpPr/>
      </dsp:nvSpPr>
      <dsp:spPr>
        <a:xfrm>
          <a:off x="0" y="1471459"/>
          <a:ext cx="666683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201E34-7A46-4569-9663-D2BDEC11EA70}">
      <dsp:nvSpPr>
        <dsp:cNvPr id="0" name=""/>
        <dsp:cNvSpPr/>
      </dsp:nvSpPr>
      <dsp:spPr>
        <a:xfrm>
          <a:off x="333341" y="807259"/>
          <a:ext cx="4666783" cy="132840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500" kern="1200"/>
            <a:t>Props = Imutáveis</a:t>
          </a:r>
          <a:endParaRPr lang="en-US" sz="4500" kern="1200"/>
        </a:p>
      </dsp:txBody>
      <dsp:txXfrm>
        <a:off x="398188" y="872106"/>
        <a:ext cx="4537089" cy="1198706"/>
      </dsp:txXfrm>
    </dsp:sp>
    <dsp:sp modelId="{975E35BF-EA62-440B-A1EA-C1CD3665B539}">
      <dsp:nvSpPr>
        <dsp:cNvPr id="0" name=""/>
        <dsp:cNvSpPr/>
      </dsp:nvSpPr>
      <dsp:spPr>
        <a:xfrm>
          <a:off x="0" y="3512660"/>
          <a:ext cx="6666833" cy="1134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0819E5-9309-4063-B38D-A3553C1ACA08}">
      <dsp:nvSpPr>
        <dsp:cNvPr id="0" name=""/>
        <dsp:cNvSpPr/>
      </dsp:nvSpPr>
      <dsp:spPr>
        <a:xfrm>
          <a:off x="333341" y="2848460"/>
          <a:ext cx="4666783" cy="1328400"/>
        </a:xfrm>
        <a:prstGeom prst="roundRect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6393" tIns="0" rIns="176393" bIns="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4500" kern="1200"/>
            <a:t>States = Mutáveis</a:t>
          </a:r>
          <a:endParaRPr lang="en-US" sz="4500" kern="1200"/>
        </a:p>
      </dsp:txBody>
      <dsp:txXfrm>
        <a:off x="398188" y="2913307"/>
        <a:ext cx="4537089" cy="11987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600552-7EA9-48A3-A2A3-DD2812251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3FF1E36-6700-4F11-A72A-05E91186BC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D8ABA0C-ED6E-4D37-B36E-E88E65967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32E4B9-5C82-41E4-BD4F-5E9A4F50F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B6859-8BBC-4E35-8868-C127A1BA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10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0F01D6-EA26-4224-81A1-14E1C125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CDF924-340E-4261-9C94-EF56A1D6EF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0CA007-66CF-4BF6-8254-C8550841B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040C9A-F5D8-4F5D-AF16-DF3CBC15F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FC0118-5DC9-4A46-8588-9E4D6F852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8443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025895-9F50-4FB9-9DE1-1999D2A2CF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F9FE1D1-64D3-4E83-8335-D90C275DA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8244D8B-F4F4-477B-B2AC-E41D27635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6FE715-7E10-4E35-8922-000C3A8F5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C8B8C8B-44B0-4CB2-95F5-87DD546BB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462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C0499D-D86F-41A8-B6F1-413EDA614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446F8C4-DC82-4AB3-AF27-736A14C69B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CB0ABB-B94B-45A3-B4A2-634C9F3C1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A46F7F-F439-465C-A1E5-9DBC1A12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8F8DFCC-B8CD-41DD-910D-63A05E3A8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412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83711-092C-45A6-A230-00F077C81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CF84CF-23EF-4010-B988-ABFFDDF51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614FD5F-99B7-4CA0-9132-7695F6C2F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BE643B-E22F-4CFE-B226-040C0E03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0481A32-517C-4AB9-B005-BF4823C83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AAD5A2-04BF-401C-8C95-8DFDC1FD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BD345A8-E664-451C-9FEC-4373470F25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106246-68B4-4658-B24B-85071C5F5E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7CCA39-10D0-48A0-8FBF-DBC78CC80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4E6707-44A8-406B-BF40-2D0B04C14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EBC047-C85A-410F-BEB9-ACC713C31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55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D3EC5E-D716-4AE6-BCB8-7B43A863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119B10-4DE9-441F-8E6D-3F2C99373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AF955A5-2756-4801-9801-13FE17D79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0A7F7C2-D351-443B-9D62-7DFF02021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6115961-9EF9-4AB1-B219-1662144D91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FCCDA16-9EB6-44EB-823C-D666B68D7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4D4B96-B743-4BEA-B459-DD635D37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8FF4C5-3089-47B2-AEAD-D47DCECE9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998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12E27-3A4C-49AD-B420-FC27F1CE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283E3B5A-C631-49D7-88D3-23C5B031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CAD55E8-A51B-4B6A-AC17-1A9AA59B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6BB92D-7252-4FB6-B1C6-C415DE41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5334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AA225C0-252D-4A81-98A9-D52C9A337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D6FC64C-437C-43B5-AADB-605E6114C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A7245BB-8406-444D-A45B-BB666ABB2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5908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03975-2CFD-46A0-B29D-3CA346941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09E360-8CFE-4E8A-8B75-07CEED17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AAB1DD8-0A4C-4E33-B806-0918ADDBD4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A08880-41DF-477E-A62A-8622BB95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709EC07-8560-4218-B508-2072BF6DA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C332C1-5A5F-46F4-8F72-20B877107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9194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E3EE0B-A0B1-4985-AB5E-9D5D478EF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C899B0-DE78-49C0-B569-C8AD345703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08FC6F5-7C83-4EB9-85B2-F12E36B3D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EAF636-FFA9-4AF2-81C9-05F1D310D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0B1CDE-3DD5-4BA8-8576-A682B6385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D62E5EF-E9F0-401F-A414-18E20485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35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CEAC1F1-5308-4DE2-8521-9CA2B1BA4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697041-DB18-4314-9A4C-B71673110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6A85574-CB84-41CC-94DD-C00B9D172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F0F5CF-E930-4AE3-B9A8-AEA5052269DE}" type="datetimeFigureOut">
              <a:rPr lang="pt-BR" smtClean="0"/>
              <a:t>17/04/2025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48567C-D0C4-4F45-B519-8D5FB7F35B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143BEE6-EFC4-44F6-9CC1-766DD2651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3E1B8-18C8-42D5-9FEE-C72A33255B2A}" type="slidenum">
              <a:rPr lang="pt-BR" smtClean="0"/>
              <a:t>‹nº›</a:t>
            </a:fld>
            <a:endParaRPr lang="pt-BR"/>
          </a:p>
        </p:txBody>
      </p:sp>
      <p:sp>
        <p:nvSpPr>
          <p:cNvPr id="7" name="MSIPCMContentMarking" descr="{&quot;HashCode&quot;:-321200650,&quot;Placement&quot;:&quot;Footer&quot;,&quot;Top&quot;:519.343,&quot;Left&quot;:454.655182,&quot;SlideWidth&quot;:960,&quot;SlideHeight&quot;:540}">
            <a:extLst>
              <a:ext uri="{FF2B5EF4-FFF2-40B4-BE49-F238E27FC236}">
                <a16:creationId xmlns:a16="http://schemas.microsoft.com/office/drawing/2014/main" id="{3A50F151-A86E-4CD9-9D33-5422203A9E67}"/>
              </a:ext>
            </a:extLst>
          </p:cNvPr>
          <p:cNvSpPr txBox="1"/>
          <p:nvPr userDrawn="1"/>
        </p:nvSpPr>
        <p:spPr>
          <a:xfrm>
            <a:off x="5774121" y="6595656"/>
            <a:ext cx="643758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pt-BR" sz="1000">
                <a:solidFill>
                  <a:srgbClr val="000000"/>
                </a:solidFill>
                <a:latin typeface="Calibri" panose="020F050202020403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6802883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 dirty="0">
                <a:solidFill>
                  <a:srgbClr val="FFFFFF"/>
                </a:solidFill>
              </a:rPr>
              <a:t>REACT NATIVE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t-BR" sz="3600" dirty="0" err="1">
                <a:solidFill>
                  <a:srgbClr val="FFFFFF"/>
                </a:solidFill>
              </a:rPr>
              <a:t>Props</a:t>
            </a:r>
            <a:r>
              <a:rPr lang="pt-BR" sz="3600" dirty="0">
                <a:solidFill>
                  <a:srgbClr val="FFFFFF"/>
                </a:solidFill>
              </a:rPr>
              <a:t> e States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033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447B2-4F1E-45DD-B38F-66E9A2D5B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pt-BR" sz="4000" dirty="0" err="1">
                <a:solidFill>
                  <a:srgbClr val="FFFFFF"/>
                </a:solidFill>
              </a:rPr>
              <a:t>Props</a:t>
            </a:r>
            <a:r>
              <a:rPr lang="pt-BR" sz="4000" dirty="0">
                <a:solidFill>
                  <a:srgbClr val="FFFFFF"/>
                </a:solidFill>
              </a:rPr>
              <a:t> x States</a:t>
            </a:r>
          </a:p>
        </p:txBody>
      </p:sp>
      <p:graphicFrame>
        <p:nvGraphicFramePr>
          <p:cNvPr id="14" name="Espaço Reservado para Conteúdo 2">
            <a:extLst>
              <a:ext uri="{FF2B5EF4-FFF2-40B4-BE49-F238E27FC236}">
                <a16:creationId xmlns:a16="http://schemas.microsoft.com/office/drawing/2014/main" id="{E3A617FD-D7CB-7E91-84EA-EA93EB1951B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73209069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0687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82775"/>
            <a:ext cx="7814172" cy="1325563"/>
          </a:xfrm>
        </p:spPr>
        <p:txBody>
          <a:bodyPr/>
          <a:lstStyle/>
          <a:p>
            <a:r>
              <a:rPr lang="pt-BR" dirty="0"/>
              <a:t>States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130" y="1176563"/>
            <a:ext cx="6596041" cy="927100"/>
          </a:xfrm>
        </p:spPr>
        <p:txBody>
          <a:bodyPr>
            <a:normAutofit/>
          </a:bodyPr>
          <a:lstStyle/>
          <a:p>
            <a:r>
              <a:rPr lang="pt-BR" dirty="0"/>
              <a:t>Limpando o código anterior...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7CD2DF-58F8-4E57-AF4D-7A7D322C8694}"/>
              </a:ext>
            </a:extLst>
          </p:cNvPr>
          <p:cNvSpPr txBox="1"/>
          <p:nvPr/>
        </p:nvSpPr>
        <p:spPr>
          <a:xfrm>
            <a:off x="614894" y="1991557"/>
            <a:ext cx="6096000" cy="42473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b="1" dirty="0">
                <a:effectLst/>
                <a:latin typeface="Consolas" panose="020B0609020204030204" pitchFamily="49" charset="0"/>
              </a:rPr>
              <a:t>ROBERTO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783B639-1A02-435C-BC03-AB3E5A656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4069" y="0"/>
            <a:ext cx="3217931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52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82775"/>
            <a:ext cx="7814172" cy="1325563"/>
          </a:xfrm>
        </p:spPr>
        <p:txBody>
          <a:bodyPr/>
          <a:lstStyle/>
          <a:p>
            <a:r>
              <a:rPr lang="pt-BR" dirty="0"/>
              <a:t>States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49" y="1176563"/>
            <a:ext cx="2753682" cy="2555692"/>
          </a:xfrm>
        </p:spPr>
        <p:txBody>
          <a:bodyPr>
            <a:normAutofit/>
          </a:bodyPr>
          <a:lstStyle/>
          <a:p>
            <a:r>
              <a:rPr lang="pt-BR" dirty="0"/>
              <a:t>Criando o 1º </a:t>
            </a:r>
            <a:r>
              <a:rPr lang="pt-BR" dirty="0" err="1">
                <a:solidFill>
                  <a:srgbClr val="C00000"/>
                </a:solidFill>
              </a:rPr>
              <a:t>state</a:t>
            </a:r>
            <a:r>
              <a:rPr lang="pt-BR" dirty="0"/>
              <a:t>: “</a:t>
            </a:r>
            <a:r>
              <a:rPr lang="pt-BR" dirty="0">
                <a:solidFill>
                  <a:srgbClr val="0070C0"/>
                </a:solidFill>
              </a:rPr>
              <a:t>nome</a:t>
            </a:r>
            <a:r>
              <a:rPr lang="pt-BR" dirty="0"/>
              <a:t>” e associando ao componente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7CD2DF-58F8-4E57-AF4D-7A7D322C8694}"/>
              </a:ext>
            </a:extLst>
          </p:cNvPr>
          <p:cNvSpPr txBox="1"/>
          <p:nvPr/>
        </p:nvSpPr>
        <p:spPr>
          <a:xfrm>
            <a:off x="3083331" y="704849"/>
            <a:ext cx="4699196" cy="501675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6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</a:t>
            </a:r>
            <a:r>
              <a:rPr lang="pt-BR" sz="16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H'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600" b="1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marginTop</a:t>
            </a:r>
            <a:r>
              <a:rPr lang="pt-B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6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state.nome</a:t>
            </a:r>
            <a:r>
              <a:rPr lang="pt-BR" sz="16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6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16D3947-46AF-445E-8816-3C463FFF77BE}"/>
              </a:ext>
            </a:extLst>
          </p:cNvPr>
          <p:cNvSpPr/>
          <p:nvPr/>
        </p:nvSpPr>
        <p:spPr>
          <a:xfrm>
            <a:off x="3269791" y="1030129"/>
            <a:ext cx="2804445" cy="169159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08BD04E-EF27-4B26-A950-F2B9279948FF}"/>
              </a:ext>
            </a:extLst>
          </p:cNvPr>
          <p:cNvSpPr/>
          <p:nvPr/>
        </p:nvSpPr>
        <p:spPr>
          <a:xfrm>
            <a:off x="4047608" y="3907224"/>
            <a:ext cx="3734919" cy="29527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38EE2B4E-F898-4900-BC77-4E44FC5973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6614" y="0"/>
            <a:ext cx="3175386" cy="6858000"/>
          </a:xfrm>
          <a:prstGeom prst="round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39D3EF2-4AF1-49B5-9E36-A058D00D4DBA}"/>
              </a:ext>
            </a:extLst>
          </p:cNvPr>
          <p:cNvSpPr txBox="1"/>
          <p:nvPr/>
        </p:nvSpPr>
        <p:spPr>
          <a:xfrm rot="20900680">
            <a:off x="6331700" y="1285773"/>
            <a:ext cx="2193945" cy="7150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/>
              <a:t>Criando o </a:t>
            </a:r>
            <a:r>
              <a:rPr lang="pt-BR" dirty="0" err="1"/>
              <a:t>state</a:t>
            </a:r>
            <a:r>
              <a:rPr lang="pt-BR" dirty="0"/>
              <a:t> “nome”</a:t>
            </a:r>
          </a:p>
        </p:txBody>
      </p:sp>
    </p:spTree>
    <p:extLst>
      <p:ext uri="{BB962C8B-B14F-4D97-AF65-F5344CB8AC3E}">
        <p14:creationId xmlns:p14="http://schemas.microsoft.com/office/powerpoint/2010/main" val="1630503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82775"/>
            <a:ext cx="7814172" cy="1325563"/>
          </a:xfrm>
        </p:spPr>
        <p:txBody>
          <a:bodyPr/>
          <a:lstStyle/>
          <a:p>
            <a:r>
              <a:rPr lang="pt-BR" dirty="0"/>
              <a:t>States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49" y="1176563"/>
            <a:ext cx="2737401" cy="2555692"/>
          </a:xfrm>
        </p:spPr>
        <p:txBody>
          <a:bodyPr>
            <a:normAutofit/>
          </a:bodyPr>
          <a:lstStyle/>
          <a:p>
            <a:r>
              <a:rPr lang="pt-BR" dirty="0"/>
              <a:t>Dando uma melhorada na apresentação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087CD2DF-58F8-4E57-AF4D-7A7D322C8694}"/>
              </a:ext>
            </a:extLst>
          </p:cNvPr>
          <p:cNvSpPr txBox="1"/>
          <p:nvPr/>
        </p:nvSpPr>
        <p:spPr>
          <a:xfrm>
            <a:off x="2819400" y="704849"/>
            <a:ext cx="6419850" cy="60016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 H'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marginTop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fontSize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textAlign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'center'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state.</a:t>
            </a:r>
            <a:r>
              <a:rPr lang="pt-BR" sz="1600" b="0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516D3947-46AF-445E-8816-3C463FFF77BE}"/>
              </a:ext>
            </a:extLst>
          </p:cNvPr>
          <p:cNvSpPr/>
          <p:nvPr/>
        </p:nvSpPr>
        <p:spPr>
          <a:xfrm>
            <a:off x="2773216" y="1176562"/>
            <a:ext cx="2804445" cy="1871437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C08BD04E-EF27-4B26-A950-F2B9279948FF}"/>
              </a:ext>
            </a:extLst>
          </p:cNvPr>
          <p:cNvSpPr/>
          <p:nvPr/>
        </p:nvSpPr>
        <p:spPr>
          <a:xfrm>
            <a:off x="2819400" y="3670073"/>
            <a:ext cx="5848350" cy="152105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63C58D8-DFA4-4A8D-9892-7474DECED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5810" y="525520"/>
            <a:ext cx="2758679" cy="5997460"/>
          </a:xfrm>
          <a:prstGeom prst="round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9E8AB5F-A033-41FA-B2E3-C73D464F08EA}"/>
              </a:ext>
            </a:extLst>
          </p:cNvPr>
          <p:cNvSpPr txBox="1"/>
          <p:nvPr/>
        </p:nvSpPr>
        <p:spPr>
          <a:xfrm rot="20900680">
            <a:off x="5786243" y="1643544"/>
            <a:ext cx="2193945" cy="7150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/>
              <a:t>Criando o construtor da classe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44749E9-0D0E-4B04-8BDA-68B321F7F573}"/>
              </a:ext>
            </a:extLst>
          </p:cNvPr>
          <p:cNvSpPr txBox="1"/>
          <p:nvPr/>
        </p:nvSpPr>
        <p:spPr>
          <a:xfrm rot="20900680">
            <a:off x="6932829" y="4323833"/>
            <a:ext cx="2193945" cy="1021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/>
              <a:t>Alterando estilo </a:t>
            </a:r>
            <a:r>
              <a:rPr lang="pt-BR" dirty="0" err="1"/>
              <a:t>pars</a:t>
            </a:r>
            <a:r>
              <a:rPr lang="pt-BR" dirty="0"/>
              <a:t> melhorar a apresentação</a:t>
            </a:r>
          </a:p>
        </p:txBody>
      </p:sp>
    </p:spTree>
    <p:extLst>
      <p:ext uri="{BB962C8B-B14F-4D97-AF65-F5344CB8AC3E}">
        <p14:creationId xmlns:p14="http://schemas.microsoft.com/office/powerpoint/2010/main" val="1758932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82775"/>
            <a:ext cx="7814172" cy="1325563"/>
          </a:xfrm>
        </p:spPr>
        <p:txBody>
          <a:bodyPr/>
          <a:lstStyle/>
          <a:p>
            <a:r>
              <a:rPr lang="pt-BR" dirty="0"/>
              <a:t>States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23" y="1262513"/>
            <a:ext cx="2706634" cy="3137356"/>
          </a:xfrm>
        </p:spPr>
        <p:txBody>
          <a:bodyPr>
            <a:normAutofit/>
          </a:bodyPr>
          <a:lstStyle/>
          <a:p>
            <a:r>
              <a:rPr lang="pt-BR" sz="2200" dirty="0"/>
              <a:t>Vamos criar um </a:t>
            </a:r>
            <a:r>
              <a:rPr lang="pt-BR" sz="2200" dirty="0">
                <a:solidFill>
                  <a:srgbClr val="0070C0"/>
                </a:solidFill>
              </a:rPr>
              <a:t>botão</a:t>
            </a:r>
            <a:r>
              <a:rPr lang="pt-BR" sz="2200" dirty="0"/>
              <a:t> para alterar o conteúdo do texto, associando ao </a:t>
            </a:r>
            <a:r>
              <a:rPr lang="pt-BR" sz="2200" dirty="0">
                <a:solidFill>
                  <a:srgbClr val="C00000"/>
                </a:solidFill>
              </a:rPr>
              <a:t>evento</a:t>
            </a:r>
            <a:r>
              <a:rPr lang="pt-BR" sz="2200" dirty="0"/>
              <a:t> </a:t>
            </a:r>
            <a:r>
              <a:rPr lang="pt-BR" sz="2200" dirty="0" err="1">
                <a:solidFill>
                  <a:srgbClr val="0070C0"/>
                </a:solidFill>
              </a:rPr>
              <a:t>onPress</a:t>
            </a:r>
            <a:r>
              <a:rPr lang="pt-BR" sz="2200" dirty="0"/>
              <a:t> o </a:t>
            </a:r>
            <a:r>
              <a:rPr lang="pt-BR" sz="2200" dirty="0">
                <a:solidFill>
                  <a:srgbClr val="C00000"/>
                </a:solidFill>
              </a:rPr>
              <a:t>método</a:t>
            </a:r>
            <a:r>
              <a:rPr lang="pt-BR" sz="2200" dirty="0"/>
              <a:t> “</a:t>
            </a:r>
            <a:r>
              <a:rPr lang="pt-BR" sz="2200" dirty="0">
                <a:solidFill>
                  <a:srgbClr val="0070C0"/>
                </a:solidFill>
              </a:rPr>
              <a:t>entrar()”</a:t>
            </a:r>
          </a:p>
          <a:p>
            <a:r>
              <a:rPr lang="pt-BR" sz="2200" dirty="0">
                <a:solidFill>
                  <a:srgbClr val="0070C0"/>
                </a:solidFill>
              </a:rPr>
              <a:t>É preciso dar um “</a:t>
            </a:r>
            <a:r>
              <a:rPr lang="pt-BR" sz="2200" dirty="0" err="1">
                <a:solidFill>
                  <a:srgbClr val="0070C0"/>
                </a:solidFill>
              </a:rPr>
              <a:t>bind</a:t>
            </a:r>
            <a:r>
              <a:rPr lang="pt-BR" sz="2200" dirty="0">
                <a:solidFill>
                  <a:srgbClr val="0070C0"/>
                </a:solidFill>
              </a:rPr>
              <a:t>” no método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809721-41EB-4CD9-9F4D-EB0AE39DB34B}"/>
              </a:ext>
            </a:extLst>
          </p:cNvPr>
          <p:cNvSpPr txBox="1"/>
          <p:nvPr/>
        </p:nvSpPr>
        <p:spPr>
          <a:xfrm>
            <a:off x="2980952" y="0"/>
            <a:ext cx="5435109" cy="63401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nome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entrar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bind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marginTop: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title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"Entrar"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onPress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state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8099E2F-D84F-4ACE-AD34-3C3003902043}"/>
              </a:ext>
            </a:extLst>
          </p:cNvPr>
          <p:cNvSpPr/>
          <p:nvPr/>
        </p:nvSpPr>
        <p:spPr>
          <a:xfrm>
            <a:off x="2980952" y="2766219"/>
            <a:ext cx="2636704" cy="577056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C8656A4-70E2-421C-BEDA-B51E2C94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769" y="0"/>
            <a:ext cx="3165231" cy="6858000"/>
          </a:xfrm>
          <a:prstGeom prst="roundRect">
            <a:avLst/>
          </a:prstGeom>
        </p:spPr>
      </p:pic>
      <p:sp>
        <p:nvSpPr>
          <p:cNvPr id="15" name="Retângulo: Cantos Arredondados 14">
            <a:extLst>
              <a:ext uri="{FF2B5EF4-FFF2-40B4-BE49-F238E27FC236}">
                <a16:creationId xmlns:a16="http://schemas.microsoft.com/office/drawing/2014/main" id="{C7D2CC53-C331-4985-B130-461679F96A8E}"/>
              </a:ext>
            </a:extLst>
          </p:cNvPr>
          <p:cNvSpPr/>
          <p:nvPr/>
        </p:nvSpPr>
        <p:spPr>
          <a:xfrm>
            <a:off x="3247350" y="2152650"/>
            <a:ext cx="3972600" cy="31912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A930DA1-F339-48AB-94F0-72D26C755800}"/>
              </a:ext>
            </a:extLst>
          </p:cNvPr>
          <p:cNvSpPr/>
          <p:nvPr/>
        </p:nvSpPr>
        <p:spPr>
          <a:xfrm>
            <a:off x="3568374" y="4260747"/>
            <a:ext cx="4737425" cy="31912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0241BC4-8200-47A0-A413-FDDBEF8879A6}"/>
              </a:ext>
            </a:extLst>
          </p:cNvPr>
          <p:cNvSpPr txBox="1"/>
          <p:nvPr/>
        </p:nvSpPr>
        <p:spPr>
          <a:xfrm rot="20900680">
            <a:off x="6338097" y="1133568"/>
            <a:ext cx="2193945" cy="7150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/>
              <a:t>“</a:t>
            </a:r>
            <a:r>
              <a:rPr lang="pt-BR" dirty="0" err="1"/>
              <a:t>bind</a:t>
            </a:r>
            <a:r>
              <a:rPr lang="pt-BR" dirty="0"/>
              <a:t>” liga o método a instância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A503FF0C-6780-4329-86F8-EDA35D6D045B}"/>
              </a:ext>
            </a:extLst>
          </p:cNvPr>
          <p:cNvSpPr txBox="1"/>
          <p:nvPr/>
        </p:nvSpPr>
        <p:spPr>
          <a:xfrm rot="20900680">
            <a:off x="6031271" y="2686572"/>
            <a:ext cx="2193945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/>
              <a:t>método 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56F875E2-B2D1-432B-8E5B-DCDF9A06BE07}"/>
              </a:ext>
            </a:extLst>
          </p:cNvPr>
          <p:cNvSpPr txBox="1"/>
          <p:nvPr/>
        </p:nvSpPr>
        <p:spPr>
          <a:xfrm rot="20900680">
            <a:off x="7145934" y="3328101"/>
            <a:ext cx="1902881" cy="7150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/>
              <a:t>Chamando o método</a:t>
            </a:r>
          </a:p>
        </p:txBody>
      </p:sp>
    </p:spTree>
    <p:extLst>
      <p:ext uri="{BB962C8B-B14F-4D97-AF65-F5344CB8AC3E}">
        <p14:creationId xmlns:p14="http://schemas.microsoft.com/office/powerpoint/2010/main" val="61341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82775"/>
            <a:ext cx="7814172" cy="1325563"/>
          </a:xfrm>
        </p:spPr>
        <p:txBody>
          <a:bodyPr/>
          <a:lstStyle/>
          <a:p>
            <a:r>
              <a:rPr lang="pt-BR" dirty="0"/>
              <a:t>States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23" y="1262513"/>
            <a:ext cx="2706634" cy="3137356"/>
          </a:xfrm>
        </p:spPr>
        <p:txBody>
          <a:bodyPr>
            <a:normAutofit/>
          </a:bodyPr>
          <a:lstStyle/>
          <a:p>
            <a:r>
              <a:rPr lang="pt-BR" sz="2200" dirty="0"/>
              <a:t>Vamos criar o conteúdo do </a:t>
            </a:r>
            <a:r>
              <a:rPr lang="pt-BR" sz="2200" dirty="0">
                <a:solidFill>
                  <a:srgbClr val="C00000"/>
                </a:solidFill>
              </a:rPr>
              <a:t>método</a:t>
            </a:r>
            <a:r>
              <a:rPr lang="pt-BR" sz="2200" dirty="0"/>
              <a:t> “</a:t>
            </a:r>
            <a:r>
              <a:rPr lang="pt-BR" sz="2200" dirty="0">
                <a:solidFill>
                  <a:srgbClr val="0070C0"/>
                </a:solidFill>
              </a:rPr>
              <a:t>entrar</a:t>
            </a:r>
            <a:r>
              <a:rPr lang="pt-BR" sz="2200" dirty="0"/>
              <a:t>”</a:t>
            </a:r>
          </a:p>
          <a:p>
            <a:r>
              <a:rPr lang="pt-BR" sz="2200" dirty="0"/>
              <a:t>Observe que para </a:t>
            </a:r>
            <a:r>
              <a:rPr lang="pt-BR" sz="2200" dirty="0" err="1"/>
              <a:t>setar</a:t>
            </a:r>
            <a:r>
              <a:rPr lang="pt-BR" sz="2200" dirty="0"/>
              <a:t> o novo valor do </a:t>
            </a:r>
            <a:r>
              <a:rPr lang="pt-BR" sz="2200" dirty="0" err="1"/>
              <a:t>State</a:t>
            </a:r>
            <a:r>
              <a:rPr lang="pt-BR" sz="2200" dirty="0"/>
              <a:t> utilizamos o </a:t>
            </a:r>
            <a:r>
              <a:rPr lang="pt-BR" sz="2200" dirty="0">
                <a:solidFill>
                  <a:srgbClr val="0070C0"/>
                </a:solidFill>
              </a:rPr>
              <a:t>método </a:t>
            </a:r>
            <a:r>
              <a:rPr lang="pt-BR" sz="2200" dirty="0" err="1">
                <a:solidFill>
                  <a:srgbClr val="0070C0"/>
                </a:solidFill>
              </a:rPr>
              <a:t>setState</a:t>
            </a:r>
            <a:r>
              <a:rPr lang="pt-BR" sz="2200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809721-41EB-4CD9-9F4D-EB0AE39DB34B}"/>
              </a:ext>
            </a:extLst>
          </p:cNvPr>
          <p:cNvSpPr txBox="1"/>
          <p:nvPr/>
        </p:nvSpPr>
        <p:spPr>
          <a:xfrm>
            <a:off x="2965940" y="0"/>
            <a:ext cx="5435109" cy="6986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 err="1">
                <a:solidFill>
                  <a:srgbClr val="C00000"/>
                </a:solidFill>
                <a:latin typeface="Consolas" panose="020B0609020204030204" pitchFamily="49" charset="0"/>
              </a:rPr>
              <a:t>nome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entrar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bind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setState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'Jose da Silva'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marginTop: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title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"Entrar"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onPress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state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8099E2F-D84F-4ACE-AD34-3C3003902043}"/>
              </a:ext>
            </a:extLst>
          </p:cNvPr>
          <p:cNvSpPr/>
          <p:nvPr/>
        </p:nvSpPr>
        <p:spPr>
          <a:xfrm>
            <a:off x="2980952" y="2766219"/>
            <a:ext cx="2764524" cy="132556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B456A71-4B01-457C-A1CA-9177ED5F5F4A}"/>
              </a:ext>
            </a:extLst>
          </p:cNvPr>
          <p:cNvSpPr/>
          <p:nvPr/>
        </p:nvSpPr>
        <p:spPr>
          <a:xfrm>
            <a:off x="3452784" y="4829820"/>
            <a:ext cx="4862541" cy="44359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C8656A4-70E2-421C-BEDA-B51E2C94F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6769" y="0"/>
            <a:ext cx="3165231" cy="6858000"/>
          </a:xfrm>
          <a:prstGeom prst="round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997573D-F0E5-4036-A8CC-C84E76B21274}"/>
              </a:ext>
            </a:extLst>
          </p:cNvPr>
          <p:cNvSpPr txBox="1"/>
          <p:nvPr/>
        </p:nvSpPr>
        <p:spPr>
          <a:xfrm rot="20900680">
            <a:off x="5970770" y="2543528"/>
            <a:ext cx="2729297" cy="7150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/>
              <a:t>Desenvolvendo o código do método “entrar”</a:t>
            </a:r>
          </a:p>
        </p:txBody>
      </p:sp>
    </p:spTree>
    <p:extLst>
      <p:ext uri="{BB962C8B-B14F-4D97-AF65-F5344CB8AC3E}">
        <p14:creationId xmlns:p14="http://schemas.microsoft.com/office/powerpoint/2010/main" val="2129829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82775"/>
            <a:ext cx="7814172" cy="1325563"/>
          </a:xfrm>
        </p:spPr>
        <p:txBody>
          <a:bodyPr/>
          <a:lstStyle/>
          <a:p>
            <a:r>
              <a:rPr lang="pt-BR" dirty="0"/>
              <a:t>States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23" y="1262513"/>
            <a:ext cx="2706634" cy="3137356"/>
          </a:xfrm>
        </p:spPr>
        <p:txBody>
          <a:bodyPr>
            <a:normAutofit/>
          </a:bodyPr>
          <a:lstStyle/>
          <a:p>
            <a:r>
              <a:rPr lang="pt-BR" sz="2200" dirty="0"/>
              <a:t>Clicando agora o botão ”</a:t>
            </a:r>
            <a:r>
              <a:rPr lang="pt-BR" sz="2200" dirty="0">
                <a:solidFill>
                  <a:srgbClr val="0070C0"/>
                </a:solidFill>
              </a:rPr>
              <a:t>Entrar</a:t>
            </a:r>
            <a:r>
              <a:rPr lang="pt-BR" sz="2200" dirty="0"/>
              <a:t>” muda o nome para </a:t>
            </a:r>
            <a:r>
              <a:rPr lang="pt-BR" sz="2200" i="1" dirty="0">
                <a:solidFill>
                  <a:srgbClr val="0070C0"/>
                </a:solidFill>
              </a:rPr>
              <a:t>Jose da Silva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09809721-41EB-4CD9-9F4D-EB0AE39DB34B}"/>
              </a:ext>
            </a:extLst>
          </p:cNvPr>
          <p:cNvSpPr txBox="1"/>
          <p:nvPr/>
        </p:nvSpPr>
        <p:spPr>
          <a:xfrm>
            <a:off x="2965940" y="0"/>
            <a:ext cx="5435109" cy="6986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{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react-native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'Jose da Silva'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marginTop: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"Entrar"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C8099E2F-D84F-4ACE-AD34-3C3003902043}"/>
              </a:ext>
            </a:extLst>
          </p:cNvPr>
          <p:cNvSpPr/>
          <p:nvPr/>
        </p:nvSpPr>
        <p:spPr>
          <a:xfrm>
            <a:off x="2980951" y="2766219"/>
            <a:ext cx="2838823" cy="1325562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B456A71-4B01-457C-A1CA-9177ED5F5F4A}"/>
              </a:ext>
            </a:extLst>
          </p:cNvPr>
          <p:cNvSpPr/>
          <p:nvPr/>
        </p:nvSpPr>
        <p:spPr>
          <a:xfrm>
            <a:off x="3452784" y="4829820"/>
            <a:ext cx="4862541" cy="443594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B8934D6A-EEEE-499B-8A07-E51726FBC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8880" y="0"/>
            <a:ext cx="3200861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1173024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82775"/>
            <a:ext cx="7814172" cy="1325563"/>
          </a:xfrm>
        </p:spPr>
        <p:txBody>
          <a:bodyPr/>
          <a:lstStyle/>
          <a:p>
            <a:r>
              <a:rPr lang="pt-BR" dirty="0"/>
              <a:t>States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22" y="1262513"/>
            <a:ext cx="3159479" cy="4919212"/>
          </a:xfrm>
        </p:spPr>
        <p:txBody>
          <a:bodyPr>
            <a:normAutofit/>
          </a:bodyPr>
          <a:lstStyle/>
          <a:p>
            <a:r>
              <a:rPr lang="pt-BR" sz="2200" dirty="0">
                <a:solidFill>
                  <a:srgbClr val="0070C0"/>
                </a:solidFill>
              </a:rPr>
              <a:t>Passando o nome </a:t>
            </a:r>
            <a:r>
              <a:rPr lang="pt-BR" sz="2200" dirty="0"/>
              <a:t>como um </a:t>
            </a:r>
            <a:r>
              <a:rPr lang="pt-BR" sz="2200" b="1" dirty="0">
                <a:solidFill>
                  <a:srgbClr val="0070C0"/>
                </a:solidFill>
              </a:rPr>
              <a:t>parâmetro</a:t>
            </a:r>
            <a:r>
              <a:rPr lang="pt-BR" sz="2200" i="1" dirty="0">
                <a:solidFill>
                  <a:srgbClr val="0070C0"/>
                </a:solidFill>
              </a:rPr>
              <a:t> </a:t>
            </a:r>
            <a:r>
              <a:rPr lang="pt-BR" sz="2200" dirty="0"/>
              <a:t>na </a:t>
            </a:r>
            <a:r>
              <a:rPr lang="pt-BR" sz="2200" b="1" dirty="0">
                <a:solidFill>
                  <a:srgbClr val="0070C0"/>
                </a:solidFill>
              </a:rPr>
              <a:t>chamada</a:t>
            </a:r>
            <a:r>
              <a:rPr lang="pt-BR" sz="2200" dirty="0"/>
              <a:t> do método </a:t>
            </a:r>
            <a:r>
              <a:rPr lang="pt-BR" sz="2200" dirty="0">
                <a:solidFill>
                  <a:srgbClr val="0070C0"/>
                </a:solidFill>
              </a:rPr>
              <a:t>entrar()</a:t>
            </a:r>
          </a:p>
          <a:p>
            <a:endParaRPr lang="pt-BR" sz="2200" dirty="0">
              <a:solidFill>
                <a:srgbClr val="0070C0"/>
              </a:solidFill>
            </a:endParaRPr>
          </a:p>
          <a:p>
            <a:r>
              <a:rPr lang="pt-BR" sz="2200" dirty="0">
                <a:solidFill>
                  <a:srgbClr val="C00000"/>
                </a:solidFill>
              </a:rPr>
              <a:t>Não é possível simplesmente passar um parâmetro!!! (Causa um loop no </a:t>
            </a:r>
            <a:r>
              <a:rPr lang="pt-BR" sz="2200" dirty="0" err="1">
                <a:solidFill>
                  <a:srgbClr val="C00000"/>
                </a:solidFill>
              </a:rPr>
              <a:t>renderizador</a:t>
            </a:r>
            <a:r>
              <a:rPr lang="pt-BR" sz="2200" dirty="0">
                <a:solidFill>
                  <a:srgbClr val="C00000"/>
                </a:solidFill>
              </a:rPr>
              <a:t>) 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CC3CC07-609E-4045-88AC-9A1AB531B8C5}"/>
              </a:ext>
            </a:extLst>
          </p:cNvPr>
          <p:cNvSpPr txBox="1"/>
          <p:nvPr/>
        </p:nvSpPr>
        <p:spPr>
          <a:xfrm>
            <a:off x="3586651" y="0"/>
            <a:ext cx="6096000" cy="69865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marginTop: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"Entrar"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onPress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Prof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RobertoH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B456A71-4B01-457C-A1CA-9177ED5F5F4A}"/>
              </a:ext>
            </a:extLst>
          </p:cNvPr>
          <p:cNvSpPr/>
          <p:nvPr/>
        </p:nvSpPr>
        <p:spPr>
          <a:xfrm>
            <a:off x="3680924" y="4679988"/>
            <a:ext cx="5705477" cy="574903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F3BAEAA2-6680-46DB-AB5F-4D6DCBC5419A}"/>
              </a:ext>
            </a:extLst>
          </p:cNvPr>
          <p:cNvSpPr/>
          <p:nvPr/>
        </p:nvSpPr>
        <p:spPr>
          <a:xfrm rot="19982661">
            <a:off x="6217051" y="2307577"/>
            <a:ext cx="22153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pt-BR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rgbClr val="FF0000"/>
                </a:solidFill>
                <a:effectLst/>
              </a:rPr>
              <a:t>ERRO!!</a:t>
            </a: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079EA2EF-835E-475C-B923-76F6CC2F5475}"/>
              </a:ext>
            </a:extLst>
          </p:cNvPr>
          <p:cNvSpPr/>
          <p:nvPr/>
        </p:nvSpPr>
        <p:spPr>
          <a:xfrm>
            <a:off x="4004393" y="1093965"/>
            <a:ext cx="1329608" cy="228600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671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82775"/>
            <a:ext cx="7814172" cy="1325563"/>
          </a:xfrm>
        </p:spPr>
        <p:txBody>
          <a:bodyPr/>
          <a:lstStyle/>
          <a:p>
            <a:r>
              <a:rPr lang="pt-BR" dirty="0"/>
              <a:t>States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23" y="1262513"/>
            <a:ext cx="2706634" cy="3137356"/>
          </a:xfrm>
        </p:spPr>
        <p:txBody>
          <a:bodyPr>
            <a:normAutofit/>
          </a:bodyPr>
          <a:lstStyle/>
          <a:p>
            <a:r>
              <a:rPr lang="pt-BR" sz="2200" dirty="0"/>
              <a:t>No caso de necessidade de passagem de parâmetros, é preciso criar uma </a:t>
            </a:r>
            <a:r>
              <a:rPr lang="pt-BR" sz="2200" dirty="0">
                <a:solidFill>
                  <a:srgbClr val="0070C0"/>
                </a:solidFill>
              </a:rPr>
              <a:t>função seta </a:t>
            </a:r>
            <a:r>
              <a:rPr lang="pt-BR" sz="2200" dirty="0"/>
              <a:t>para evitar loop</a:t>
            </a:r>
            <a:endParaRPr lang="pt-BR" sz="2200" dirty="0">
              <a:solidFill>
                <a:srgbClr val="0070C0"/>
              </a:solidFill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7CC3CC07-609E-4045-88AC-9A1AB531B8C5}"/>
              </a:ext>
            </a:extLst>
          </p:cNvPr>
          <p:cNvSpPr txBox="1"/>
          <p:nvPr/>
        </p:nvSpPr>
        <p:spPr>
          <a:xfrm>
            <a:off x="2917111" y="0"/>
            <a:ext cx="4931490" cy="7325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 err="1">
                <a:solidFill>
                  <a:schemeClr val="accent4">
                    <a:lumMod val="75000"/>
                  </a:schemeClr>
                </a:solidFill>
                <a:latin typeface="Consolas" panose="020B0609020204030204" pitchFamily="49" charset="0"/>
              </a:rPr>
              <a:t>constructor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};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nome: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})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marginTop: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Button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title</a:t>
            </a:r>
            <a:r>
              <a:rPr lang="pt-B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"Entrar"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onPress</a:t>
            </a:r>
            <a:r>
              <a:rPr lang="pt-B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latin typeface="Consolas" panose="020B0609020204030204" pitchFamily="49" charset="0"/>
              </a:rPr>
              <a:t>()  =&gt; </a:t>
            </a:r>
            <a:r>
              <a:rPr lang="pt-BR" sz="14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entrar</a:t>
            </a:r>
            <a:r>
              <a:rPr lang="pt-B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pt-BR" sz="1400" b="1" dirty="0">
                <a:solidFill>
                  <a:srgbClr val="CE9178"/>
                </a:solidFill>
                <a:latin typeface="Consolas" panose="020B0609020204030204" pitchFamily="49" charset="0"/>
              </a:rPr>
              <a:t>' Fabio'</a:t>
            </a:r>
            <a:r>
              <a:rPr lang="pt-BR" sz="1400" b="1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  <a:r>
              <a:rPr lang="pt-BR" sz="1400" b="1" dirty="0">
                <a:solidFill>
                  <a:srgbClr val="569CD6"/>
                </a:solidFill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pt-BR" sz="1400" b="1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state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EB456A71-4B01-457C-A1CA-9177ED5F5F4A}"/>
              </a:ext>
            </a:extLst>
          </p:cNvPr>
          <p:cNvSpPr/>
          <p:nvPr/>
        </p:nvSpPr>
        <p:spPr>
          <a:xfrm>
            <a:off x="6791325" y="4682897"/>
            <a:ext cx="752475" cy="412978"/>
          </a:xfrm>
          <a:prstGeom prst="roundRect">
            <a:avLst/>
          </a:prstGeom>
          <a:noFill/>
          <a:ln w="1905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AE5D7BF-A78E-4C35-B829-E44D6EF48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6964" y="0"/>
            <a:ext cx="3235036" cy="6858000"/>
          </a:xfrm>
          <a:prstGeom prst="round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D094426E-3BB6-4495-8AD3-195E4EEAB6BF}"/>
              </a:ext>
            </a:extLst>
          </p:cNvPr>
          <p:cNvSpPr txBox="1"/>
          <p:nvPr/>
        </p:nvSpPr>
        <p:spPr>
          <a:xfrm rot="20900680">
            <a:off x="6468234" y="2719085"/>
            <a:ext cx="2731628" cy="1021556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Usando uma “</a:t>
            </a:r>
            <a:r>
              <a:rPr lang="pt-BR" dirty="0">
                <a:solidFill>
                  <a:srgbClr val="C00000"/>
                </a:solidFill>
              </a:rPr>
              <a:t>função seta</a:t>
            </a:r>
            <a:r>
              <a:rPr lang="pt-BR" dirty="0"/>
              <a:t>” para habilitar a passagem de parâmetros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D9F88C-33A7-43AD-B54F-291DE31250C5}"/>
              </a:ext>
            </a:extLst>
          </p:cNvPr>
          <p:cNvSpPr txBox="1"/>
          <p:nvPr/>
        </p:nvSpPr>
        <p:spPr>
          <a:xfrm rot="20900680">
            <a:off x="6177987" y="5552675"/>
            <a:ext cx="2731628" cy="715089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Vamos estudar a “</a:t>
            </a:r>
            <a:r>
              <a:rPr lang="pt-BR" dirty="0">
                <a:solidFill>
                  <a:srgbClr val="C00000"/>
                </a:solidFill>
              </a:rPr>
              <a:t>função seta</a:t>
            </a:r>
            <a:r>
              <a:rPr lang="pt-BR" dirty="0"/>
              <a:t>” no próximo capítulo</a:t>
            </a:r>
          </a:p>
        </p:txBody>
      </p:sp>
    </p:spTree>
    <p:extLst>
      <p:ext uri="{BB962C8B-B14F-4D97-AF65-F5344CB8AC3E}">
        <p14:creationId xmlns:p14="http://schemas.microsoft.com/office/powerpoint/2010/main" val="38675069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B27B9C-9F2E-4F6A-9070-34F37719F8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pt-BR" sz="4800">
                <a:solidFill>
                  <a:srgbClr val="FFFFFF"/>
                </a:solidFill>
              </a:rPr>
              <a:t>REACT </a:t>
            </a:r>
            <a:r>
              <a:rPr lang="pt-BR" sz="4800" dirty="0">
                <a:solidFill>
                  <a:srgbClr val="FFFFFF"/>
                </a:solidFill>
              </a:rPr>
              <a:t>NATIVE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25DC42-9387-494C-806E-173A08A96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1874" y="4797188"/>
            <a:ext cx="6051236" cy="1241828"/>
          </a:xfrm>
        </p:spPr>
        <p:txBody>
          <a:bodyPr>
            <a:normAutofit/>
          </a:bodyPr>
          <a:lstStyle/>
          <a:p>
            <a:pPr algn="r"/>
            <a:r>
              <a:rPr lang="pt-BR" sz="3600" dirty="0" err="1">
                <a:solidFill>
                  <a:srgbClr val="FFFFFF"/>
                </a:solidFill>
              </a:rPr>
              <a:t>Props</a:t>
            </a:r>
            <a:r>
              <a:rPr lang="pt-BR" sz="3600" dirty="0">
                <a:solidFill>
                  <a:srgbClr val="FFFFFF"/>
                </a:solidFill>
              </a:rPr>
              <a:t> e States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9356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 err="1">
                <a:solidFill>
                  <a:srgbClr val="FFFFFF"/>
                </a:solidFill>
              </a:rPr>
              <a:t>Props</a:t>
            </a:r>
            <a:endParaRPr lang="pt-BR" sz="4800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F6BC5E-FE6D-4B71-BE58-54E0DA514A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endParaRPr lang="pt-BR">
              <a:solidFill>
                <a:srgbClr val="FFFFFF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82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333979" cy="819150"/>
          </a:xfrm>
        </p:spPr>
        <p:txBody>
          <a:bodyPr>
            <a:normAutofit/>
          </a:bodyPr>
          <a:lstStyle/>
          <a:p>
            <a:r>
              <a:rPr lang="pt-BR" sz="4000" dirty="0"/>
              <a:t>Modificando o componente “classe” “</a:t>
            </a:r>
            <a:r>
              <a:rPr lang="pt-BR" sz="4000" dirty="0" err="1"/>
              <a:t>job</a:t>
            </a:r>
            <a:r>
              <a:rPr lang="pt-BR" sz="4000" dirty="0"/>
              <a:t>”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8D068AF-A769-4E32-B0A4-4B12218B4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50" y="0"/>
            <a:ext cx="3182334" cy="6858000"/>
          </a:xfrm>
          <a:prstGeom prst="round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6BCE9018-CB1C-44AD-A6E6-D9FE4A53E629}"/>
              </a:ext>
            </a:extLst>
          </p:cNvPr>
          <p:cNvSpPr txBox="1"/>
          <p:nvPr/>
        </p:nvSpPr>
        <p:spPr>
          <a:xfrm>
            <a:off x="13716" y="671691"/>
            <a:ext cx="9096374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import React, { Component } from 'react';</a:t>
            </a:r>
          </a:p>
          <a:p>
            <a:r>
              <a:rPr lang="en-US" sz="1400" b="1" dirty="0">
                <a:solidFill>
                  <a:srgbClr val="4EC9B0"/>
                </a:solidFill>
                <a:latin typeface="Consolas" panose="020B0609020204030204" pitchFamily="49" charset="0"/>
              </a:rPr>
              <a:t>import { View, Text, Image } from 'react-native';</a:t>
            </a:r>
          </a:p>
          <a:p>
            <a:pPr>
              <a:defRPr/>
            </a:pPr>
            <a:r>
              <a:rPr lang="pt-BR" sz="14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app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extends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Component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render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nome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'Roberto'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Olá Povo do SENAC RIO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Meu 1o App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style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color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red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fontSize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margin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nome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Jobs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Jobs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extends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Component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render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img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'https://macmagazine.com.br/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wp-content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/uploads/2011/08/24-stevejobs.png'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uri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img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}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style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</a:t>
            </a:r>
            <a:r>
              <a:rPr kumimoji="0" lang="pt-BR" sz="14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width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300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300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endParaRPr kumimoji="0" lang="pt-BR" sz="14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4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979595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1DC304-0302-4B95-AEBA-B9303B484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Props</a:t>
            </a:r>
            <a:r>
              <a:rPr lang="pt-BR" dirty="0"/>
              <a:t> ou Propriedades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C88EE0E-160D-41EB-A771-F8EFD4028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22750"/>
          </a:xfrm>
        </p:spPr>
        <p:txBody>
          <a:bodyPr>
            <a:normAutofit/>
          </a:bodyPr>
          <a:lstStyle/>
          <a:p>
            <a:r>
              <a:rPr lang="pt-BR" dirty="0" err="1">
                <a:solidFill>
                  <a:srgbClr val="0070C0"/>
                </a:solidFill>
              </a:rPr>
              <a:t>Props</a:t>
            </a:r>
            <a:r>
              <a:rPr lang="pt-BR" dirty="0">
                <a:solidFill>
                  <a:srgbClr val="0070C0"/>
                </a:solidFill>
              </a:rPr>
              <a:t>, ou propriedades</a:t>
            </a:r>
            <a:r>
              <a:rPr lang="pt-BR" dirty="0"/>
              <a:t>, são </a:t>
            </a:r>
            <a:r>
              <a:rPr lang="pt-BR" dirty="0">
                <a:solidFill>
                  <a:srgbClr val="0070C0"/>
                </a:solidFill>
              </a:rPr>
              <a:t>dados</a:t>
            </a:r>
            <a:r>
              <a:rPr lang="pt-BR" dirty="0"/>
              <a:t> que são </a:t>
            </a:r>
            <a:r>
              <a:rPr lang="pt-BR" dirty="0">
                <a:solidFill>
                  <a:srgbClr val="0070C0"/>
                </a:solidFill>
              </a:rPr>
              <a:t>passados</a:t>
            </a:r>
            <a:r>
              <a:rPr lang="pt-BR" dirty="0"/>
              <a:t> ​​para componentes filhos em um aplicativo </a:t>
            </a:r>
            <a:r>
              <a:rPr lang="pt-BR" dirty="0" err="1"/>
              <a:t>React</a:t>
            </a:r>
            <a:r>
              <a:rPr lang="pt-BR" dirty="0"/>
              <a:t>. </a:t>
            </a:r>
          </a:p>
          <a:p>
            <a:r>
              <a:rPr lang="pt-BR" dirty="0"/>
              <a:t>Os componentes </a:t>
            </a:r>
            <a:r>
              <a:rPr lang="pt-BR" dirty="0" err="1"/>
              <a:t>React</a:t>
            </a:r>
            <a:r>
              <a:rPr lang="pt-BR" dirty="0"/>
              <a:t> renderizam elementos de UI com base em seus </a:t>
            </a:r>
            <a:r>
              <a:rPr lang="pt-BR" dirty="0" err="1">
                <a:solidFill>
                  <a:srgbClr val="0070C0"/>
                </a:solidFill>
              </a:rPr>
              <a:t>props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e seu estado interno. </a:t>
            </a:r>
          </a:p>
          <a:p>
            <a:r>
              <a:rPr lang="pt-BR" dirty="0" err="1">
                <a:solidFill>
                  <a:srgbClr val="0070C0"/>
                </a:solidFill>
              </a:rPr>
              <a:t>Props</a:t>
            </a:r>
            <a:r>
              <a:rPr lang="pt-BR" dirty="0">
                <a:solidFill>
                  <a:srgbClr val="0070C0"/>
                </a:solidFill>
              </a:rPr>
              <a:t> são usados ​​para transferir dados do componente pai </a:t>
            </a:r>
            <a:r>
              <a:rPr lang="pt-BR" dirty="0"/>
              <a:t>para o filho. </a:t>
            </a:r>
          </a:p>
          <a:p>
            <a:r>
              <a:rPr lang="pt-BR" dirty="0" err="1">
                <a:solidFill>
                  <a:srgbClr val="0070C0"/>
                </a:solidFill>
              </a:rPr>
              <a:t>Props</a:t>
            </a:r>
            <a:r>
              <a:rPr lang="pt-BR" dirty="0">
                <a:solidFill>
                  <a:srgbClr val="0070C0"/>
                </a:solidFill>
              </a:rPr>
              <a:t> são somente leitura</a:t>
            </a:r>
            <a:r>
              <a:rPr lang="pt-BR" dirty="0"/>
              <a:t>. </a:t>
            </a:r>
          </a:p>
          <a:p>
            <a:r>
              <a:rPr lang="pt-BR" dirty="0"/>
              <a:t>O componente filho só pode obter os “</a:t>
            </a:r>
            <a:r>
              <a:rPr lang="pt-BR" dirty="0" err="1">
                <a:solidFill>
                  <a:srgbClr val="C00000"/>
                </a:solidFill>
              </a:rPr>
              <a:t>props</a:t>
            </a:r>
            <a:r>
              <a:rPr lang="pt-BR" dirty="0">
                <a:solidFill>
                  <a:srgbClr val="C00000"/>
                </a:solidFill>
              </a:rPr>
              <a:t>”</a:t>
            </a:r>
            <a:r>
              <a:rPr lang="pt-BR" dirty="0"/>
              <a:t> passados ​​do pai usando </a:t>
            </a:r>
            <a:r>
              <a:rPr lang="pt-BR" b="1" i="1" dirty="0" err="1">
                <a:solidFill>
                  <a:srgbClr val="002060"/>
                </a:solidFill>
              </a:rPr>
              <a:t>this.props</a:t>
            </a:r>
            <a:r>
              <a:rPr lang="pt-BR" i="1" dirty="0" err="1">
                <a:solidFill>
                  <a:srgbClr val="0070C0"/>
                </a:solidFill>
              </a:rPr>
              <a:t>.keyName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0412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0"/>
            <a:ext cx="8362304" cy="1325563"/>
          </a:xfrm>
        </p:spPr>
        <p:txBody>
          <a:bodyPr/>
          <a:lstStyle/>
          <a:p>
            <a:r>
              <a:rPr lang="pt-BR" dirty="0"/>
              <a:t>Passando “</a:t>
            </a:r>
            <a:r>
              <a:rPr lang="pt-BR" dirty="0" err="1"/>
              <a:t>props</a:t>
            </a:r>
            <a:r>
              <a:rPr lang="pt-BR" dirty="0"/>
              <a:t>” para classe “</a:t>
            </a:r>
            <a:r>
              <a:rPr lang="pt-BR" dirty="0" err="1"/>
              <a:t>jobs</a:t>
            </a:r>
            <a:r>
              <a:rPr lang="pt-BR" dirty="0"/>
              <a:t>” 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4D2FFE8-86CB-495D-BF60-2F2755E05A0D}"/>
              </a:ext>
            </a:extLst>
          </p:cNvPr>
          <p:cNvSpPr txBox="1"/>
          <p:nvPr/>
        </p:nvSpPr>
        <p:spPr>
          <a:xfrm>
            <a:off x="13716" y="871503"/>
            <a:ext cx="9158859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'Roberto'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Olá Povo do SENAC RIO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Meu 1o App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color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fontSize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margin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nome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Jobs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largura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500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altura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);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Jobs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400" b="1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'https://macmagazine.com.br/</a:t>
            </a:r>
            <a:r>
              <a:rPr lang="pt-BR" sz="1400" b="1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wp-content</a:t>
            </a:r>
            <a:r>
              <a:rPr lang="pt-BR" sz="1400" b="1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/uploads/2011/08/24-stevejobs.png'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400" b="1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source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uri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width</a:t>
            </a:r>
            <a:r>
              <a:rPr lang="pt-BR" sz="1400" b="1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this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props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largura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height</a:t>
            </a:r>
            <a:r>
              <a:rPr lang="pt-BR" sz="1400" b="1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400" b="1" dirty="0" err="1">
                <a:solidFill>
                  <a:srgbClr val="002060"/>
                </a:solidFill>
                <a:effectLst/>
                <a:latin typeface="Consolas" panose="020B0609020204030204" pitchFamily="49" charset="0"/>
              </a:rPr>
              <a:t>this.</a:t>
            </a:r>
            <a:r>
              <a:rPr lang="pt-BR" sz="1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props</a:t>
            </a:r>
            <a:r>
              <a:rPr lang="pt-BR" sz="1400" b="1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altura</a:t>
            </a:r>
            <a:r>
              <a:rPr lang="pt-BR" sz="1400" b="1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4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400" b="1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400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pt-BR" sz="1400" b="1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400" b="1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pt-BR" sz="1400" b="1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7167497-C2E2-4B93-A98B-CAEA9A4000FE}"/>
              </a:ext>
            </a:extLst>
          </p:cNvPr>
          <p:cNvSpPr/>
          <p:nvPr/>
        </p:nvSpPr>
        <p:spPr>
          <a:xfrm>
            <a:off x="3796512" y="5477668"/>
            <a:ext cx="5080788" cy="39052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1390FD78-4382-45EE-A029-313A1E6C18B5}"/>
              </a:ext>
            </a:extLst>
          </p:cNvPr>
          <p:cNvSpPr/>
          <p:nvPr/>
        </p:nvSpPr>
        <p:spPr>
          <a:xfrm>
            <a:off x="1466850" y="2979323"/>
            <a:ext cx="2686050" cy="39052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3F9EAF32-F1F3-47C9-AC1D-707BC932B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5715" y="0"/>
            <a:ext cx="3162569" cy="6858000"/>
          </a:xfrm>
          <a:prstGeom prst="round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47D7BA13-F6BB-47FE-8E8F-717A43CE092D}"/>
              </a:ext>
            </a:extLst>
          </p:cNvPr>
          <p:cNvSpPr txBox="1"/>
          <p:nvPr/>
        </p:nvSpPr>
        <p:spPr>
          <a:xfrm rot="20900680">
            <a:off x="5618278" y="6085595"/>
            <a:ext cx="2193945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Criando “</a:t>
            </a:r>
            <a:r>
              <a:rPr lang="pt-BR" dirty="0" err="1"/>
              <a:t>props</a:t>
            </a:r>
            <a:r>
              <a:rPr lang="pt-BR" dirty="0"/>
              <a:t>”</a:t>
            </a:r>
            <a:endParaRPr lang="pt-BR" dirty="0">
              <a:solidFill>
                <a:srgbClr val="C00000"/>
              </a:solidFill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DEFBE45-74F2-4ACF-B90D-28A732177B1B}"/>
              </a:ext>
            </a:extLst>
          </p:cNvPr>
          <p:cNvSpPr txBox="1"/>
          <p:nvPr/>
        </p:nvSpPr>
        <p:spPr>
          <a:xfrm rot="20900680">
            <a:off x="4216442" y="3197303"/>
            <a:ext cx="2193945" cy="40862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pt-BR"/>
            </a:defPPr>
          </a:lstStyle>
          <a:p>
            <a:r>
              <a:rPr lang="pt-BR" dirty="0"/>
              <a:t>Usando os </a:t>
            </a:r>
            <a:r>
              <a:rPr lang="pt-BR" dirty="0" err="1"/>
              <a:t>props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58138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0"/>
            <a:ext cx="7814172" cy="1325563"/>
          </a:xfrm>
        </p:spPr>
        <p:txBody>
          <a:bodyPr/>
          <a:lstStyle/>
          <a:p>
            <a:r>
              <a:rPr lang="pt-BR" dirty="0"/>
              <a:t>Aprendendo um pouco 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20" y="1214112"/>
            <a:ext cx="8329505" cy="76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Atenção: Se formos adicionar um segundo componente em “</a:t>
            </a:r>
            <a:r>
              <a:rPr lang="pt-BR" dirty="0" err="1"/>
              <a:t>jobs</a:t>
            </a:r>
            <a:r>
              <a:rPr lang="pt-BR" dirty="0"/>
              <a:t>”, é necessário colocá-la numa </a:t>
            </a:r>
            <a:r>
              <a:rPr lang="pt-BR" dirty="0" err="1"/>
              <a:t>View</a:t>
            </a: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1FD319E3-B30B-4957-A51F-4EABBB3AB1A8}"/>
              </a:ext>
            </a:extLst>
          </p:cNvPr>
          <p:cNvSpPr txBox="1"/>
          <p:nvPr/>
        </p:nvSpPr>
        <p:spPr>
          <a:xfrm>
            <a:off x="447675" y="2058400"/>
            <a:ext cx="8439150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Jobs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let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img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'https://macmagazine.com.br/</a:t>
            </a:r>
            <a:r>
              <a:rPr lang="pt-B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wp-content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/uploads/2011/08/24-stevejobs.png'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1600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Image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source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uri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img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}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largura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height:</a:t>
            </a:r>
            <a:r>
              <a:rPr lang="pt-B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pt-BR" sz="16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altura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BR" sz="1600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'blue'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dirty="0">
                <a:solidFill>
                  <a:srgbClr val="0070C0"/>
                </a:solidFill>
                <a:latin typeface="Consolas" panose="020B0609020204030204" pitchFamily="49" charset="0"/>
              </a:rPr>
              <a:t>fontSize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0070C0"/>
                </a:solidFill>
                <a:latin typeface="Consolas" panose="020B0609020204030204" pitchFamily="49" charset="0"/>
              </a:rPr>
              <a:t>margin</a:t>
            </a:r>
            <a:r>
              <a:rPr lang="pt-BR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1600" b="0" dirty="0">
                <a:effectLst/>
                <a:latin typeface="Consolas" panose="020B0609020204030204" pitchFamily="49" charset="0"/>
              </a:rPr>
              <a:t>Steve Jobs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BR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View</a:t>
            </a:r>
            <a:r>
              <a:rPr lang="pt-B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B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b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7167497-C2E2-4B93-A98B-CAEA9A4000FE}"/>
              </a:ext>
            </a:extLst>
          </p:cNvPr>
          <p:cNvSpPr/>
          <p:nvPr/>
        </p:nvSpPr>
        <p:spPr>
          <a:xfrm>
            <a:off x="447675" y="4513276"/>
            <a:ext cx="7924800" cy="53689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0FD35E2-79D3-4BE2-9D59-8F81614F6C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071" y="0"/>
            <a:ext cx="3172690" cy="6858000"/>
          </a:xfrm>
          <a:prstGeom prst="roundRect">
            <a:avLst/>
          </a:prstGeom>
        </p:spPr>
      </p:pic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B3A57A41-D176-4C5E-8889-66262B70C472}"/>
              </a:ext>
            </a:extLst>
          </p:cNvPr>
          <p:cNvSpPr/>
          <p:nvPr/>
        </p:nvSpPr>
        <p:spPr>
          <a:xfrm>
            <a:off x="1132514" y="5229783"/>
            <a:ext cx="1015068" cy="340508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495CA7ED-7135-405E-990E-CE999592E90A}"/>
              </a:ext>
            </a:extLst>
          </p:cNvPr>
          <p:cNvSpPr/>
          <p:nvPr/>
        </p:nvSpPr>
        <p:spPr>
          <a:xfrm>
            <a:off x="1033244" y="3258746"/>
            <a:ext cx="1015068" cy="340508"/>
          </a:xfrm>
          <a:prstGeom prst="roundRect">
            <a:avLst/>
          </a:prstGeom>
          <a:noFill/>
          <a:ln w="285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08556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9899B7-DD7E-4ADC-9274-3973C45BB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821" y="0"/>
            <a:ext cx="7814172" cy="1325563"/>
          </a:xfrm>
        </p:spPr>
        <p:txBody>
          <a:bodyPr/>
          <a:lstStyle/>
          <a:p>
            <a:r>
              <a:rPr lang="pt-BR" dirty="0"/>
              <a:t>Aprendendo um pouco mais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F2976E-CBC3-4F36-876C-100554C5D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8720" y="1214112"/>
            <a:ext cx="6817791" cy="765345"/>
          </a:xfrm>
        </p:spPr>
        <p:txBody>
          <a:bodyPr>
            <a:normAutofit/>
          </a:bodyPr>
          <a:lstStyle/>
          <a:p>
            <a:r>
              <a:rPr lang="pt-BR" dirty="0"/>
              <a:t>Adicionando mais um </a:t>
            </a:r>
            <a:r>
              <a:rPr lang="pt-BR" dirty="0" err="1">
                <a:solidFill>
                  <a:srgbClr val="0070C0"/>
                </a:solidFill>
              </a:rPr>
              <a:t>props</a:t>
            </a:r>
            <a:r>
              <a:rPr lang="pt-BR" dirty="0"/>
              <a:t>: “</a:t>
            </a:r>
            <a:r>
              <a:rPr lang="pt-BR" dirty="0">
                <a:solidFill>
                  <a:srgbClr val="0070C0"/>
                </a:solidFill>
              </a:rPr>
              <a:t>fulano”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462926A-8A6B-4A9F-9989-97C027AA0708}"/>
              </a:ext>
            </a:extLst>
          </p:cNvPr>
          <p:cNvSpPr txBox="1"/>
          <p:nvPr/>
        </p:nvSpPr>
        <p:spPr>
          <a:xfrm>
            <a:off x="614893" y="2181723"/>
            <a:ext cx="831003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class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jobs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extends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Component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render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let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img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'https://sujeitoprogramador.com/steve.png'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Image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uri: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img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}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style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width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props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largura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height: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props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altura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/&gt;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FC1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props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fulano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Text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&lt;/</a:t>
            </a:r>
            <a:r>
              <a:rPr kumimoji="0" lang="pt-BR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View</a:t>
            </a: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endParaRPr kumimoji="0" lang="pt-BR" sz="1600" b="1" i="0" u="none" strike="noStrike" kern="120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120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4" name="Retângulo: Cantos Arredondados 13">
            <a:extLst>
              <a:ext uri="{FF2B5EF4-FFF2-40B4-BE49-F238E27FC236}">
                <a16:creationId xmlns:a16="http://schemas.microsoft.com/office/drawing/2014/main" id="{47167497-C2E2-4B93-A98B-CAEA9A4000FE}"/>
              </a:ext>
            </a:extLst>
          </p:cNvPr>
          <p:cNvSpPr/>
          <p:nvPr/>
        </p:nvSpPr>
        <p:spPr>
          <a:xfrm>
            <a:off x="1341132" y="5076824"/>
            <a:ext cx="3935718" cy="390525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0DAE7AC6-CA93-461F-B3DB-CC9AD659C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2071" y="0"/>
            <a:ext cx="3172690" cy="6858000"/>
          </a:xfrm>
          <a:prstGeom prst="roundRect">
            <a:avLst/>
          </a:prstGeom>
        </p:spPr>
      </p:pic>
    </p:spTree>
    <p:extLst>
      <p:ext uri="{BB962C8B-B14F-4D97-AF65-F5344CB8AC3E}">
        <p14:creationId xmlns:p14="http://schemas.microsoft.com/office/powerpoint/2010/main" val="1206512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664D49-6B6E-4DF3-846D-A8C80EAE4F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pt-BR" sz="4800" dirty="0">
                <a:solidFill>
                  <a:srgbClr val="FFFFFF"/>
                </a:solidFill>
              </a:rPr>
              <a:t>States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868BC55-F96F-4E26-9298-1695CA0AA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559" y="2208411"/>
            <a:ext cx="3737164" cy="2455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046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ADF270-FD13-4284-8C9A-60494CE16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i="1" dirty="0"/>
              <a:t>States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CDA3B1E-C6A2-470E-B7BE-D47AE0D2D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, para </a:t>
            </a:r>
            <a:r>
              <a:rPr lang="pt-BR" dirty="0">
                <a:solidFill>
                  <a:srgbClr val="0070C0"/>
                </a:solidFill>
              </a:rPr>
              <a:t>dados que vão mudar</a:t>
            </a:r>
            <a:r>
              <a:rPr lang="pt-BR" dirty="0"/>
              <a:t>, temos que usar o </a:t>
            </a:r>
            <a:r>
              <a:rPr lang="pt-BR" dirty="0" err="1">
                <a:solidFill>
                  <a:srgbClr val="0070C0"/>
                </a:solidFill>
              </a:rPr>
              <a:t>State</a:t>
            </a:r>
            <a:r>
              <a:rPr lang="pt-BR" dirty="0"/>
              <a:t>.</a:t>
            </a:r>
          </a:p>
          <a:p>
            <a:r>
              <a:rPr lang="pt-BR" dirty="0"/>
              <a:t> Pense no </a:t>
            </a:r>
            <a:r>
              <a:rPr lang="pt-BR" dirty="0" err="1"/>
              <a:t>State</a:t>
            </a:r>
            <a:r>
              <a:rPr lang="pt-BR" dirty="0"/>
              <a:t> como uma </a:t>
            </a:r>
            <a:r>
              <a:rPr lang="pt-BR" dirty="0">
                <a:solidFill>
                  <a:srgbClr val="0070C0"/>
                </a:solidFill>
              </a:rPr>
              <a:t>variável</a:t>
            </a:r>
            <a:r>
              <a:rPr lang="pt-BR" dirty="0"/>
              <a:t>. Ele nos permite </a:t>
            </a:r>
            <a:r>
              <a:rPr lang="pt-BR" dirty="0">
                <a:solidFill>
                  <a:srgbClr val="0070C0"/>
                </a:solidFill>
              </a:rPr>
              <a:t>armazenar dados e também alterá-los </a:t>
            </a:r>
            <a:r>
              <a:rPr lang="pt-BR" dirty="0"/>
              <a:t>quando quisermos.</a:t>
            </a:r>
          </a:p>
          <a:p>
            <a:endParaRPr lang="pt-BR" dirty="0"/>
          </a:p>
          <a:p>
            <a:r>
              <a:rPr lang="pt-BR" dirty="0"/>
              <a:t>Sempre que você define um </a:t>
            </a:r>
            <a:r>
              <a:rPr lang="pt-BR" dirty="0" err="1"/>
              <a:t>State</a:t>
            </a:r>
            <a:r>
              <a:rPr lang="pt-BR" dirty="0"/>
              <a:t>, você precisa fornecer um </a:t>
            </a:r>
            <a:r>
              <a:rPr lang="pt-BR" dirty="0">
                <a:solidFill>
                  <a:srgbClr val="0070C0"/>
                </a:solidFill>
              </a:rPr>
              <a:t>valor inicial</a:t>
            </a:r>
            <a:r>
              <a:rPr lang="pt-BR" dirty="0"/>
              <a:t>. </a:t>
            </a:r>
          </a:p>
          <a:p>
            <a:r>
              <a:rPr lang="pt-BR" dirty="0"/>
              <a:t>Depois disso, você pode usar a função “</a:t>
            </a:r>
            <a:r>
              <a:rPr lang="pt-BR" dirty="0" err="1">
                <a:solidFill>
                  <a:srgbClr val="0070C0"/>
                </a:solidFill>
              </a:rPr>
              <a:t>setState</a:t>
            </a:r>
            <a:r>
              <a:rPr lang="pt-BR" dirty="0">
                <a:solidFill>
                  <a:srgbClr val="0070C0"/>
                </a:solidFill>
              </a:rPr>
              <a:t>”</a:t>
            </a:r>
            <a:r>
              <a:rPr lang="pt-BR" dirty="0"/>
              <a:t> fornecida pelo </a:t>
            </a:r>
            <a:r>
              <a:rPr lang="pt-BR" dirty="0" err="1"/>
              <a:t>React</a:t>
            </a:r>
            <a:r>
              <a:rPr lang="pt-BR" dirty="0"/>
              <a:t> </a:t>
            </a:r>
            <a:r>
              <a:rPr lang="pt-BR" dirty="0" err="1"/>
              <a:t>Native</a:t>
            </a:r>
            <a:r>
              <a:rPr lang="pt-BR" dirty="0"/>
              <a:t> para </a:t>
            </a:r>
            <a:r>
              <a:rPr lang="pt-BR" dirty="0">
                <a:solidFill>
                  <a:srgbClr val="0070C0"/>
                </a:solidFill>
              </a:rPr>
              <a:t>alterá-lo</a:t>
            </a:r>
            <a:r>
              <a:rPr lang="pt-BR" dirty="0"/>
              <a:t> sempre que quiser. </a:t>
            </a:r>
          </a:p>
          <a:p>
            <a:r>
              <a:rPr lang="pt-BR" dirty="0"/>
              <a:t>Sempre que </a:t>
            </a:r>
            <a:r>
              <a:rPr lang="pt-BR" dirty="0" err="1">
                <a:solidFill>
                  <a:srgbClr val="0070C0"/>
                </a:solidFill>
              </a:rPr>
              <a:t>setState</a:t>
            </a:r>
            <a:r>
              <a:rPr lang="pt-BR" dirty="0"/>
              <a:t> for chamado e o </a:t>
            </a:r>
            <a:r>
              <a:rPr lang="pt-BR" dirty="0" err="1"/>
              <a:t>State</a:t>
            </a:r>
            <a:r>
              <a:rPr lang="pt-BR" dirty="0"/>
              <a:t> mudar, ele </a:t>
            </a:r>
            <a:r>
              <a:rPr lang="pt-BR" dirty="0">
                <a:solidFill>
                  <a:srgbClr val="0070C0"/>
                </a:solidFill>
              </a:rPr>
              <a:t>renderizará </a:t>
            </a:r>
            <a:r>
              <a:rPr lang="pt-BR" dirty="0"/>
              <a:t>novamente o componente no qual está sendo usado</a:t>
            </a:r>
          </a:p>
        </p:txBody>
      </p:sp>
    </p:spTree>
    <p:extLst>
      <p:ext uri="{BB962C8B-B14F-4D97-AF65-F5344CB8AC3E}">
        <p14:creationId xmlns:p14="http://schemas.microsoft.com/office/powerpoint/2010/main" val="29194860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2337</TotalTime>
  <Words>2591</Words>
  <Application>Microsoft Office PowerPoint</Application>
  <PresentationFormat>Widescreen</PresentationFormat>
  <Paragraphs>305</Paragraphs>
  <Slides>19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Consolas</vt:lpstr>
      <vt:lpstr>Tema do Office</vt:lpstr>
      <vt:lpstr>REACT NATIVE</vt:lpstr>
      <vt:lpstr>Props</vt:lpstr>
      <vt:lpstr>Modificando o componente “classe” “job”</vt:lpstr>
      <vt:lpstr>Props ou Propriedades</vt:lpstr>
      <vt:lpstr>Passando “props” para classe “jobs” </vt:lpstr>
      <vt:lpstr>Aprendendo um pouco mais</vt:lpstr>
      <vt:lpstr>Aprendendo um pouco mais</vt:lpstr>
      <vt:lpstr>States</vt:lpstr>
      <vt:lpstr>States</vt:lpstr>
      <vt:lpstr>Props x States</vt:lpstr>
      <vt:lpstr>States</vt:lpstr>
      <vt:lpstr>States</vt:lpstr>
      <vt:lpstr>States</vt:lpstr>
      <vt:lpstr>States</vt:lpstr>
      <vt:lpstr>States</vt:lpstr>
      <vt:lpstr>States</vt:lpstr>
      <vt:lpstr>States</vt:lpstr>
      <vt:lpstr>States</vt:lpstr>
      <vt:lpstr>REACT NATIVE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 Básica</dc:title>
  <dc:creator>Roberto Harkovsky da Cunha</dc:creator>
  <cp:lastModifiedBy>ROBERTO HARKOVSKY DA CUNHA</cp:lastModifiedBy>
  <cp:revision>4</cp:revision>
  <dcterms:created xsi:type="dcterms:W3CDTF">2024-09-13T19:40:27Z</dcterms:created>
  <dcterms:modified xsi:type="dcterms:W3CDTF">2025-04-17T23:00:53Z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2deaceb-9851-4663-bccf-596767454be3_Enabled">
    <vt:lpwstr>true</vt:lpwstr>
  </property>
  <property fmtid="{D5CDD505-2E9C-101B-9397-08002B2CF9AE}" pid="3" name="MSIP_Label_22deaceb-9851-4663-bccf-596767454be3_SetDate">
    <vt:lpwstr>2024-09-13T20:02:23Z</vt:lpwstr>
  </property>
  <property fmtid="{D5CDD505-2E9C-101B-9397-08002B2CF9AE}" pid="4" name="MSIP_Label_22deaceb-9851-4663-bccf-596767454be3_Method">
    <vt:lpwstr>Standard</vt:lpwstr>
  </property>
  <property fmtid="{D5CDD505-2E9C-101B-9397-08002B2CF9AE}" pid="5" name="MSIP_Label_22deaceb-9851-4663-bccf-596767454be3_Name">
    <vt:lpwstr>22deaceb-9851-4663-bccf-596767454be3</vt:lpwstr>
  </property>
  <property fmtid="{D5CDD505-2E9C-101B-9397-08002B2CF9AE}" pid="6" name="MSIP_Label_22deaceb-9851-4663-bccf-596767454be3_SiteId">
    <vt:lpwstr>809f94a6-0477-4390-b86e-eab14c5493a7</vt:lpwstr>
  </property>
  <property fmtid="{D5CDD505-2E9C-101B-9397-08002B2CF9AE}" pid="7" name="MSIP_Label_22deaceb-9851-4663-bccf-596767454be3_ActionId">
    <vt:lpwstr>d8683a05-ba10-4ee7-8ada-f2bc05d46085</vt:lpwstr>
  </property>
  <property fmtid="{D5CDD505-2E9C-101B-9397-08002B2CF9AE}" pid="8" name="MSIP_Label_22deaceb-9851-4663-bccf-596767454be3_ContentBits">
    <vt:lpwstr>2</vt:lpwstr>
  </property>
</Properties>
</file>