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82" r:id="rId3"/>
    <p:sldId id="294" r:id="rId4"/>
    <p:sldId id="296" r:id="rId5"/>
    <p:sldId id="295" r:id="rId6"/>
    <p:sldId id="292" r:id="rId7"/>
    <p:sldId id="293" r:id="rId8"/>
    <p:sldId id="303" r:id="rId9"/>
    <p:sldId id="298" r:id="rId10"/>
    <p:sldId id="300" r:id="rId11"/>
    <p:sldId id="301" r:id="rId12"/>
    <p:sldId id="302" r:id="rId13"/>
    <p:sldId id="305" r:id="rId14"/>
    <p:sldId id="306" r:id="rId15"/>
    <p:sldId id="304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" userId="f2c5d9e3-e1cd-491b-8eea-425a4d9cf1c2" providerId="ADAL" clId="{5888F438-4872-433F-A5A2-F1016BB52DE1}"/>
  </pc:docChgLst>
  <pc:docChgLst>
    <pc:chgData name="Roberto Harkovsky da Cunha" userId="f2c5d9e3-e1cd-491b-8eea-425a4d9cf1c2" providerId="ADAL" clId="{4940B4AC-9643-44C8-85AE-E529B061C7A7}"/>
    <pc:docChg chg="undo custSel addSld modSld">
      <pc:chgData name="Roberto Harkovsky da Cunha" userId="f2c5d9e3-e1cd-491b-8eea-425a4d9cf1c2" providerId="ADAL" clId="{4940B4AC-9643-44C8-85AE-E529B061C7A7}" dt="2025-04-12T15:17:40.707" v="375" actId="6549"/>
      <pc:docMkLst>
        <pc:docMk/>
      </pc:docMkLst>
      <pc:sldChg chg="modSp">
        <pc:chgData name="Roberto Harkovsky da Cunha" userId="f2c5d9e3-e1cd-491b-8eea-425a4d9cf1c2" providerId="ADAL" clId="{4940B4AC-9643-44C8-85AE-E529B061C7A7}" dt="2025-04-12T14:39:38.102" v="214" actId="207"/>
        <pc:sldMkLst>
          <pc:docMk/>
          <pc:sldMk cId="451101746" sldId="292"/>
        </pc:sldMkLst>
        <pc:spChg chg="mod">
          <ac:chgData name="Roberto Harkovsky da Cunha" userId="f2c5d9e3-e1cd-491b-8eea-425a4d9cf1c2" providerId="ADAL" clId="{4940B4AC-9643-44C8-85AE-E529B061C7A7}" dt="2025-04-12T13:45:10.853" v="40" actId="1076"/>
          <ac:spMkLst>
            <pc:docMk/>
            <pc:sldMk cId="451101746" sldId="292"/>
            <ac:spMk id="3" creationId="{C8A244A8-EDE4-4D47-A2D7-EA6882DF884D}"/>
          </ac:spMkLst>
        </pc:spChg>
        <pc:spChg chg="mod">
          <ac:chgData name="Roberto Harkovsky da Cunha" userId="f2c5d9e3-e1cd-491b-8eea-425a4d9cf1c2" providerId="ADAL" clId="{4940B4AC-9643-44C8-85AE-E529B061C7A7}" dt="2025-04-12T14:39:38.102" v="214" actId="207"/>
          <ac:spMkLst>
            <pc:docMk/>
            <pc:sldMk cId="451101746" sldId="292"/>
            <ac:spMk id="4" creationId="{93359000-89E2-42F4-9AE8-5A495A76E272}"/>
          </ac:spMkLst>
        </pc:spChg>
        <pc:spChg chg="mod">
          <ac:chgData name="Roberto Harkovsky da Cunha" userId="f2c5d9e3-e1cd-491b-8eea-425a4d9cf1c2" providerId="ADAL" clId="{4940B4AC-9643-44C8-85AE-E529B061C7A7}" dt="2025-04-12T14:39:21.380" v="210" actId="6549"/>
          <ac:spMkLst>
            <pc:docMk/>
            <pc:sldMk cId="451101746" sldId="292"/>
            <ac:spMk id="8" creationId="{5EF866A8-08D2-4675-9CA2-6E669B3C1F41}"/>
          </ac:spMkLst>
        </pc:spChg>
        <pc:spChg chg="mod">
          <ac:chgData name="Roberto Harkovsky da Cunha" userId="f2c5d9e3-e1cd-491b-8eea-425a4d9cf1c2" providerId="ADAL" clId="{4940B4AC-9643-44C8-85AE-E529B061C7A7}" dt="2025-04-12T14:39:32.514" v="213" actId="14100"/>
          <ac:spMkLst>
            <pc:docMk/>
            <pc:sldMk cId="451101746" sldId="292"/>
            <ac:spMk id="9" creationId="{6B3FB27A-8ED1-4AD4-9666-B35883321B42}"/>
          </ac:spMkLst>
        </pc:spChg>
        <pc:spChg chg="mod">
          <ac:chgData name="Roberto Harkovsky da Cunha" userId="f2c5d9e3-e1cd-491b-8eea-425a4d9cf1c2" providerId="ADAL" clId="{4940B4AC-9643-44C8-85AE-E529B061C7A7}" dt="2025-04-12T14:39:25.394" v="211" actId="14100"/>
          <ac:spMkLst>
            <pc:docMk/>
            <pc:sldMk cId="451101746" sldId="292"/>
            <ac:spMk id="10" creationId="{B14B4F61-597C-48E8-9B7F-8FB0F878177F}"/>
          </ac:spMkLst>
        </pc:spChg>
      </pc:sldChg>
      <pc:sldChg chg="modSp">
        <pc:chgData name="Roberto Harkovsky da Cunha" userId="f2c5d9e3-e1cd-491b-8eea-425a4d9cf1c2" providerId="ADAL" clId="{4940B4AC-9643-44C8-85AE-E529B061C7A7}" dt="2025-04-12T14:41:32.733" v="225" actId="207"/>
        <pc:sldMkLst>
          <pc:docMk/>
          <pc:sldMk cId="274196984" sldId="293"/>
        </pc:sldMkLst>
        <pc:spChg chg="mod">
          <ac:chgData name="Roberto Harkovsky da Cunha" userId="f2c5d9e3-e1cd-491b-8eea-425a4d9cf1c2" providerId="ADAL" clId="{4940B4AC-9643-44C8-85AE-E529B061C7A7}" dt="2025-04-12T14:41:22.500" v="223" actId="6549"/>
          <ac:spMkLst>
            <pc:docMk/>
            <pc:sldMk cId="274196984" sldId="293"/>
            <ac:spMk id="2" creationId="{A7B8353B-E7FD-4450-B001-B67D11230EBA}"/>
          </ac:spMkLst>
        </pc:spChg>
        <pc:spChg chg="mod">
          <ac:chgData name="Roberto Harkovsky da Cunha" userId="f2c5d9e3-e1cd-491b-8eea-425a4d9cf1c2" providerId="ADAL" clId="{4940B4AC-9643-44C8-85AE-E529B061C7A7}" dt="2025-04-12T14:41:32.733" v="225" actId="207"/>
          <ac:spMkLst>
            <pc:docMk/>
            <pc:sldMk cId="274196984" sldId="293"/>
            <ac:spMk id="4" creationId="{FBA95218-D76F-42D2-8CF2-950619D9C739}"/>
          </ac:spMkLst>
        </pc:spChg>
        <pc:spChg chg="mod">
          <ac:chgData name="Roberto Harkovsky da Cunha" userId="f2c5d9e3-e1cd-491b-8eea-425a4d9cf1c2" providerId="ADAL" clId="{4940B4AC-9643-44C8-85AE-E529B061C7A7}" dt="2025-04-12T14:41:28.788" v="224" actId="14100"/>
          <ac:spMkLst>
            <pc:docMk/>
            <pc:sldMk cId="274196984" sldId="293"/>
            <ac:spMk id="5" creationId="{EBDBA9F0-9FD8-4465-A765-2BE8F967E79B}"/>
          </ac:spMkLst>
        </pc:spChg>
      </pc:sldChg>
      <pc:sldChg chg="addSp delSp modSp">
        <pc:chgData name="Roberto Harkovsky da Cunha" userId="f2c5d9e3-e1cd-491b-8eea-425a4d9cf1c2" providerId="ADAL" clId="{4940B4AC-9643-44C8-85AE-E529B061C7A7}" dt="2025-04-12T14:37:09.344" v="154" actId="1076"/>
        <pc:sldMkLst>
          <pc:docMk/>
          <pc:sldMk cId="1196356211" sldId="295"/>
        </pc:sldMkLst>
        <pc:spChg chg="mod">
          <ac:chgData name="Roberto Harkovsky da Cunha" userId="f2c5d9e3-e1cd-491b-8eea-425a4d9cf1c2" providerId="ADAL" clId="{4940B4AC-9643-44C8-85AE-E529B061C7A7}" dt="2025-04-12T13:08:50.836" v="8" actId="207"/>
          <ac:spMkLst>
            <pc:docMk/>
            <pc:sldMk cId="1196356211" sldId="295"/>
            <ac:spMk id="3" creationId="{49B5D489-0D5F-4E16-8F9A-B26D60C0686F}"/>
          </ac:spMkLst>
        </pc:spChg>
        <pc:spChg chg="add mod">
          <ac:chgData name="Roberto Harkovsky da Cunha" userId="f2c5d9e3-e1cd-491b-8eea-425a4d9cf1c2" providerId="ADAL" clId="{4940B4AC-9643-44C8-85AE-E529B061C7A7}" dt="2025-04-12T14:36:30.960" v="148" actId="20577"/>
          <ac:spMkLst>
            <pc:docMk/>
            <pc:sldMk cId="1196356211" sldId="295"/>
            <ac:spMk id="4" creationId="{C24F1621-586B-4C8B-98EE-9A48EF36A378}"/>
          </ac:spMkLst>
        </pc:spChg>
        <pc:spChg chg="add mod ord">
          <ac:chgData name="Roberto Harkovsky da Cunha" userId="f2c5d9e3-e1cd-491b-8eea-425a4d9cf1c2" providerId="ADAL" clId="{4940B4AC-9643-44C8-85AE-E529B061C7A7}" dt="2025-04-12T14:36:42.719" v="151" actId="14100"/>
          <ac:spMkLst>
            <pc:docMk/>
            <pc:sldMk cId="1196356211" sldId="295"/>
            <ac:spMk id="5" creationId="{C0C38DCE-B605-4102-9429-9330B277F3C6}"/>
          </ac:spMkLst>
        </pc:spChg>
        <pc:spChg chg="del mod">
          <ac:chgData name="Roberto Harkovsky da Cunha" userId="f2c5d9e3-e1cd-491b-8eea-425a4d9cf1c2" providerId="ADAL" clId="{4940B4AC-9643-44C8-85AE-E529B061C7A7}" dt="2025-04-12T14:36:59.219" v="152" actId="478"/>
          <ac:spMkLst>
            <pc:docMk/>
            <pc:sldMk cId="1196356211" sldId="295"/>
            <ac:spMk id="6" creationId="{E17BDF9D-01F7-4B9D-8E62-FA5C21C32251}"/>
          </ac:spMkLst>
        </pc:spChg>
        <pc:spChg chg="add mod">
          <ac:chgData name="Roberto Harkovsky da Cunha" userId="f2c5d9e3-e1cd-491b-8eea-425a4d9cf1c2" providerId="ADAL" clId="{4940B4AC-9643-44C8-85AE-E529B061C7A7}" dt="2025-04-12T14:35:28.793" v="78" actId="14100"/>
          <ac:spMkLst>
            <pc:docMk/>
            <pc:sldMk cId="1196356211" sldId="295"/>
            <ac:spMk id="7" creationId="{CD65E790-A2EB-4293-8DD3-43560D1231E3}"/>
          </ac:spMkLst>
        </pc:spChg>
        <pc:spChg chg="add mod">
          <ac:chgData name="Roberto Harkovsky da Cunha" userId="f2c5d9e3-e1cd-491b-8eea-425a4d9cf1c2" providerId="ADAL" clId="{4940B4AC-9643-44C8-85AE-E529B061C7A7}" dt="2025-04-12T14:37:09.344" v="154" actId="1076"/>
          <ac:spMkLst>
            <pc:docMk/>
            <pc:sldMk cId="1196356211" sldId="295"/>
            <ac:spMk id="8" creationId="{5259BDCB-8677-4771-A3C3-A6B8DDFDE375}"/>
          </ac:spMkLst>
        </pc:spChg>
      </pc:sldChg>
      <pc:sldChg chg="modSp">
        <pc:chgData name="Roberto Harkovsky da Cunha" userId="f2c5d9e3-e1cd-491b-8eea-425a4d9cf1c2" providerId="ADAL" clId="{4940B4AC-9643-44C8-85AE-E529B061C7A7}" dt="2025-04-12T14:43:06.383" v="226" actId="207"/>
        <pc:sldMkLst>
          <pc:docMk/>
          <pc:sldMk cId="4280606915" sldId="300"/>
        </pc:sldMkLst>
        <pc:spChg chg="mod">
          <ac:chgData name="Roberto Harkovsky da Cunha" userId="f2c5d9e3-e1cd-491b-8eea-425a4d9cf1c2" providerId="ADAL" clId="{4940B4AC-9643-44C8-85AE-E529B061C7A7}" dt="2025-04-12T14:43:06.383" v="226" actId="207"/>
          <ac:spMkLst>
            <pc:docMk/>
            <pc:sldMk cId="4280606915" sldId="300"/>
            <ac:spMk id="3" creationId="{A257C60E-F78B-4295-BB5C-F8A4A340FC20}"/>
          </ac:spMkLst>
        </pc:spChg>
      </pc:sldChg>
      <pc:sldChg chg="addSp delSp modSp">
        <pc:chgData name="Roberto Harkovsky da Cunha" userId="f2c5d9e3-e1cd-491b-8eea-425a4d9cf1c2" providerId="ADAL" clId="{4940B4AC-9643-44C8-85AE-E529B061C7A7}" dt="2025-04-12T15:09:53.395" v="330" actId="207"/>
        <pc:sldMkLst>
          <pc:docMk/>
          <pc:sldMk cId="3325556726" sldId="301"/>
        </pc:sldMkLst>
        <pc:spChg chg="mod">
          <ac:chgData name="Roberto Harkovsky da Cunha" userId="f2c5d9e3-e1cd-491b-8eea-425a4d9cf1c2" providerId="ADAL" clId="{4940B4AC-9643-44C8-85AE-E529B061C7A7}" dt="2025-04-12T15:04:43.727" v="315" actId="20577"/>
          <ac:spMkLst>
            <pc:docMk/>
            <pc:sldMk cId="3325556726" sldId="301"/>
            <ac:spMk id="3" creationId="{A257C60E-F78B-4295-BB5C-F8A4A340FC20}"/>
          </ac:spMkLst>
        </pc:spChg>
        <pc:spChg chg="add del">
          <ac:chgData name="Roberto Harkovsky da Cunha" userId="f2c5d9e3-e1cd-491b-8eea-425a4d9cf1c2" providerId="ADAL" clId="{4940B4AC-9643-44C8-85AE-E529B061C7A7}" dt="2025-04-12T15:02:42.797" v="248" actId="478"/>
          <ac:spMkLst>
            <pc:docMk/>
            <pc:sldMk cId="3325556726" sldId="301"/>
            <ac:spMk id="4" creationId="{8F26D471-4CFA-459C-9A83-6E024CB12112}"/>
          </ac:spMkLst>
        </pc:spChg>
        <pc:spChg chg="mod">
          <ac:chgData name="Roberto Harkovsky da Cunha" userId="f2c5d9e3-e1cd-491b-8eea-425a4d9cf1c2" providerId="ADAL" clId="{4940B4AC-9643-44C8-85AE-E529B061C7A7}" dt="2025-04-12T15:09:53.395" v="330" actId="207"/>
          <ac:spMkLst>
            <pc:docMk/>
            <pc:sldMk cId="3325556726" sldId="301"/>
            <ac:spMk id="5" creationId="{23E3E09A-D7F1-47FD-A869-28C59A387EED}"/>
          </ac:spMkLst>
        </pc:spChg>
        <pc:spChg chg="add del mod">
          <ac:chgData name="Roberto Harkovsky da Cunha" userId="f2c5d9e3-e1cd-491b-8eea-425a4d9cf1c2" providerId="ADAL" clId="{4940B4AC-9643-44C8-85AE-E529B061C7A7}" dt="2025-04-12T15:03:01.662" v="256" actId="478"/>
          <ac:spMkLst>
            <pc:docMk/>
            <pc:sldMk cId="3325556726" sldId="301"/>
            <ac:spMk id="6" creationId="{2974B773-FEC0-4422-902F-9CF9CD8028A6}"/>
          </ac:spMkLst>
        </pc:spChg>
        <pc:spChg chg="add del mod">
          <ac:chgData name="Roberto Harkovsky da Cunha" userId="f2c5d9e3-e1cd-491b-8eea-425a4d9cf1c2" providerId="ADAL" clId="{4940B4AC-9643-44C8-85AE-E529B061C7A7}" dt="2025-04-12T15:02:57.789" v="254" actId="478"/>
          <ac:spMkLst>
            <pc:docMk/>
            <pc:sldMk cId="3325556726" sldId="301"/>
            <ac:spMk id="7" creationId="{ECA52609-02AA-47FE-B3E7-2A96F3431E6C}"/>
          </ac:spMkLst>
        </pc:spChg>
        <pc:spChg chg="add del mod">
          <ac:chgData name="Roberto Harkovsky da Cunha" userId="f2c5d9e3-e1cd-491b-8eea-425a4d9cf1c2" providerId="ADAL" clId="{4940B4AC-9643-44C8-85AE-E529B061C7A7}" dt="2025-04-12T15:02:45.374" v="251" actId="478"/>
          <ac:spMkLst>
            <pc:docMk/>
            <pc:sldMk cId="3325556726" sldId="301"/>
            <ac:spMk id="8" creationId="{89B1F262-FCAE-4CE2-8689-8C1E5CAC2A8B}"/>
          </ac:spMkLst>
        </pc:spChg>
        <pc:spChg chg="add del">
          <ac:chgData name="Roberto Harkovsky da Cunha" userId="f2c5d9e3-e1cd-491b-8eea-425a4d9cf1c2" providerId="ADAL" clId="{4940B4AC-9643-44C8-85AE-E529B061C7A7}" dt="2025-04-12T15:02:43.790" v="249" actId="478"/>
          <ac:spMkLst>
            <pc:docMk/>
            <pc:sldMk cId="3325556726" sldId="301"/>
            <ac:spMk id="9" creationId="{9274B4F6-66A0-4A89-9031-998E9EEDA6F9}"/>
          </ac:spMkLst>
        </pc:spChg>
        <pc:spChg chg="add del">
          <ac:chgData name="Roberto Harkovsky da Cunha" userId="f2c5d9e3-e1cd-491b-8eea-425a4d9cf1c2" providerId="ADAL" clId="{4940B4AC-9643-44C8-85AE-E529B061C7A7}" dt="2025-04-12T15:02:56.301" v="253" actId="478"/>
          <ac:spMkLst>
            <pc:docMk/>
            <pc:sldMk cId="3325556726" sldId="301"/>
            <ac:spMk id="10" creationId="{F713ECBB-C8FE-414F-8231-43909BD35A39}"/>
          </ac:spMkLst>
        </pc:spChg>
        <pc:spChg chg="add mod">
          <ac:chgData name="Roberto Harkovsky da Cunha" userId="f2c5d9e3-e1cd-491b-8eea-425a4d9cf1c2" providerId="ADAL" clId="{4940B4AC-9643-44C8-85AE-E529B061C7A7}" dt="2025-04-12T15:09:50.961" v="329" actId="207"/>
          <ac:spMkLst>
            <pc:docMk/>
            <pc:sldMk cId="3325556726" sldId="301"/>
            <ac:spMk id="11" creationId="{C4360FA1-BC55-43F5-98EC-E7D4E27737C8}"/>
          </ac:spMkLst>
        </pc:spChg>
        <pc:spChg chg="add mod">
          <ac:chgData name="Roberto Harkovsky da Cunha" userId="f2c5d9e3-e1cd-491b-8eea-425a4d9cf1c2" providerId="ADAL" clId="{4940B4AC-9643-44C8-85AE-E529B061C7A7}" dt="2025-04-12T15:03:53.879" v="279" actId="11529"/>
          <ac:spMkLst>
            <pc:docMk/>
            <pc:sldMk cId="3325556726" sldId="301"/>
            <ac:spMk id="12" creationId="{C9AAE47C-A74E-4DD3-9661-3CED363AC15C}"/>
          </ac:spMkLst>
        </pc:spChg>
        <pc:spChg chg="add mod">
          <ac:chgData name="Roberto Harkovsky da Cunha" userId="f2c5d9e3-e1cd-491b-8eea-425a4d9cf1c2" providerId="ADAL" clId="{4940B4AC-9643-44C8-85AE-E529B061C7A7}" dt="2025-04-12T15:09:43.585" v="328" actId="1076"/>
          <ac:spMkLst>
            <pc:docMk/>
            <pc:sldMk cId="3325556726" sldId="301"/>
            <ac:spMk id="13" creationId="{2D983410-E78E-4DF4-B085-D017B1E9A142}"/>
          </ac:spMkLst>
        </pc:spChg>
      </pc:sldChg>
      <pc:sldChg chg="addSp delSp modSp">
        <pc:chgData name="Roberto Harkovsky da Cunha" userId="f2c5d9e3-e1cd-491b-8eea-425a4d9cf1c2" providerId="ADAL" clId="{4940B4AC-9643-44C8-85AE-E529B061C7A7}" dt="2025-04-12T15:13:44.321" v="346" actId="1076"/>
        <pc:sldMkLst>
          <pc:docMk/>
          <pc:sldMk cId="113246656" sldId="302"/>
        </pc:sldMkLst>
        <pc:spChg chg="mod">
          <ac:chgData name="Roberto Harkovsky da Cunha" userId="f2c5d9e3-e1cd-491b-8eea-425a4d9cf1c2" providerId="ADAL" clId="{4940B4AC-9643-44C8-85AE-E529B061C7A7}" dt="2025-04-12T14:43:59.996" v="238" actId="313"/>
          <ac:spMkLst>
            <pc:docMk/>
            <pc:sldMk cId="113246656" sldId="302"/>
            <ac:spMk id="3" creationId="{A257C60E-F78B-4295-BB5C-F8A4A340FC20}"/>
          </ac:spMkLst>
        </pc:spChg>
        <pc:spChg chg="mod">
          <ac:chgData name="Roberto Harkovsky da Cunha" userId="f2c5d9e3-e1cd-491b-8eea-425a4d9cf1c2" providerId="ADAL" clId="{4940B4AC-9643-44C8-85AE-E529B061C7A7}" dt="2025-04-12T15:13:44.321" v="346" actId="1076"/>
          <ac:spMkLst>
            <pc:docMk/>
            <pc:sldMk cId="113246656" sldId="302"/>
            <ac:spMk id="5" creationId="{23E3E09A-D7F1-47FD-A869-28C59A387EED}"/>
          </ac:spMkLst>
        </pc:spChg>
        <pc:spChg chg="add del mod">
          <ac:chgData name="Roberto Harkovsky da Cunha" userId="f2c5d9e3-e1cd-491b-8eea-425a4d9cf1c2" providerId="ADAL" clId="{4940B4AC-9643-44C8-85AE-E529B061C7A7}" dt="2025-04-12T15:13:41.569" v="345" actId="478"/>
          <ac:spMkLst>
            <pc:docMk/>
            <pc:sldMk cId="113246656" sldId="302"/>
            <ac:spMk id="6" creationId="{01E02BC1-0749-4F63-98A3-130CA3283D3C}"/>
          </ac:spMkLst>
        </pc:spChg>
        <pc:spChg chg="add del mod">
          <ac:chgData name="Roberto Harkovsky da Cunha" userId="f2c5d9e3-e1cd-491b-8eea-425a4d9cf1c2" providerId="ADAL" clId="{4940B4AC-9643-44C8-85AE-E529B061C7A7}" dt="2025-04-12T15:13:39.362" v="344" actId="478"/>
          <ac:spMkLst>
            <pc:docMk/>
            <pc:sldMk cId="113246656" sldId="302"/>
            <ac:spMk id="7" creationId="{50A89615-71B6-4CF3-BD33-8AA29C823EFC}"/>
          </ac:spMkLst>
        </pc:spChg>
      </pc:sldChg>
      <pc:sldChg chg="modSp add">
        <pc:chgData name="Roberto Harkovsky da Cunha" userId="f2c5d9e3-e1cd-491b-8eea-425a4d9cf1c2" providerId="ADAL" clId="{4940B4AC-9643-44C8-85AE-E529B061C7A7}" dt="2025-04-12T15:14:31.045" v="353" actId="15"/>
        <pc:sldMkLst>
          <pc:docMk/>
          <pc:sldMk cId="1760542488" sldId="305"/>
        </pc:sldMkLst>
        <pc:spChg chg="mod">
          <ac:chgData name="Roberto Harkovsky da Cunha" userId="f2c5d9e3-e1cd-491b-8eea-425a4d9cf1c2" providerId="ADAL" clId="{4940B4AC-9643-44C8-85AE-E529B061C7A7}" dt="2025-04-12T15:14:31.045" v="353" actId="15"/>
          <ac:spMkLst>
            <pc:docMk/>
            <pc:sldMk cId="1760542488" sldId="305"/>
            <ac:spMk id="3" creationId="{A257C60E-F78B-4295-BB5C-F8A4A340FC20}"/>
          </ac:spMkLst>
        </pc:spChg>
      </pc:sldChg>
      <pc:sldChg chg="delSp modSp add">
        <pc:chgData name="Roberto Harkovsky da Cunha" userId="f2c5d9e3-e1cd-491b-8eea-425a4d9cf1c2" providerId="ADAL" clId="{4940B4AC-9643-44C8-85AE-E529B061C7A7}" dt="2025-04-12T15:17:40.707" v="375" actId="6549"/>
        <pc:sldMkLst>
          <pc:docMk/>
          <pc:sldMk cId="3190563135" sldId="306"/>
        </pc:sldMkLst>
        <pc:spChg chg="mod">
          <ac:chgData name="Roberto Harkovsky da Cunha" userId="f2c5d9e3-e1cd-491b-8eea-425a4d9cf1c2" providerId="ADAL" clId="{4940B4AC-9643-44C8-85AE-E529B061C7A7}" dt="2025-04-12T15:16:11.170" v="366" actId="14100"/>
          <ac:spMkLst>
            <pc:docMk/>
            <pc:sldMk cId="3190563135" sldId="306"/>
            <ac:spMk id="3" creationId="{A257C60E-F78B-4295-BB5C-F8A4A340FC20}"/>
          </ac:spMkLst>
        </pc:spChg>
        <pc:spChg chg="mod">
          <ac:chgData name="Roberto Harkovsky da Cunha" userId="f2c5d9e3-e1cd-491b-8eea-425a4d9cf1c2" providerId="ADAL" clId="{4940B4AC-9643-44C8-85AE-E529B061C7A7}" dt="2025-04-12T15:17:40.707" v="375" actId="6549"/>
          <ac:spMkLst>
            <pc:docMk/>
            <pc:sldMk cId="3190563135" sldId="306"/>
            <ac:spMk id="5" creationId="{23E3E09A-D7F1-47FD-A869-28C59A387EED}"/>
          </ac:spMkLst>
        </pc:spChg>
        <pc:spChg chg="del">
          <ac:chgData name="Roberto Harkovsky da Cunha" userId="f2c5d9e3-e1cd-491b-8eea-425a4d9cf1c2" providerId="ADAL" clId="{4940B4AC-9643-44C8-85AE-E529B061C7A7}" dt="2025-04-12T15:16:35.105" v="373" actId="478"/>
          <ac:spMkLst>
            <pc:docMk/>
            <pc:sldMk cId="3190563135" sldId="306"/>
            <ac:spMk id="6" creationId="{01E02BC1-0749-4F63-98A3-130CA3283D3C}"/>
          </ac:spMkLst>
        </pc:spChg>
        <pc:spChg chg="del">
          <ac:chgData name="Roberto Harkovsky da Cunha" userId="f2c5d9e3-e1cd-491b-8eea-425a4d9cf1c2" providerId="ADAL" clId="{4940B4AC-9643-44C8-85AE-E529B061C7A7}" dt="2025-04-12T15:16:36.082" v="374" actId="478"/>
          <ac:spMkLst>
            <pc:docMk/>
            <pc:sldMk cId="3190563135" sldId="306"/>
            <ac:spMk id="7" creationId="{50A89615-71B6-4CF3-BD33-8AA29C823EF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BC09F-E86B-4D82-9BA5-6AD3742649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E0EF6D-EA88-4F68-BDAC-0ECA315A4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D82381-FA24-4E28-8155-1481CB8D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683754-6956-45B7-A280-F318F32F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D6FBCF-6616-4C0E-B4E7-6E5D7D8AC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181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65455-3F9D-408C-88F5-753DA0B5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DE5B8B-BBF3-448D-8D64-D7EFB2C1E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108E50-87B3-499B-9407-47BFAE21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6A294D-59EF-4919-AF67-966B3A033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86F9CA-9A77-412B-A74D-87FB73C05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40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2C9CDF6-9DBE-47AD-8358-BDB8DA82D3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ED3955-C803-4C77-B9C8-6AB063B90B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4BD67C-883F-416C-9D6A-B1E17BAA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D097F-FB6E-4A87-8E5F-3442D3DD4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5D8CE-078A-4165-8F4F-AA06C725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4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DE220-C05A-4D7E-9603-48644A72A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FA5313-8515-41DE-9CAE-4A6AB366D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D2BC3C-AC6A-481B-A404-FEF31E83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2CFE7-1D16-43FD-BEBB-3293849B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4B10F3-D0A0-43F6-A104-1238B8B5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37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E5654-BF36-4098-B8F5-25E4C55F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EA6C3-1F38-4648-8E0E-DC69095C6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97AB9A-2C67-4620-986E-0B366113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199237-E7C7-4E12-AFA4-C1915B75E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5DD7C-4F99-4446-8E3A-D04A543F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460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4F485-D0CF-4649-9AA3-CE17E04A9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5AB375-F47E-4773-B95D-5926F5212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9EAC8A-5461-4923-B23A-F0A5DEE2C7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3623F6-778B-4A18-8093-0290A921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88829E-AA63-4AA6-90A5-2665E98BB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F3F6F4-17A1-45AA-A093-CC9DE743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440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42CBC-6F97-41FE-8DE5-1EEE2984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2DF6E7-054B-42BB-BBEC-F94DA88A4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760BAA-47E7-48F3-BB66-701D3E7AC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A567EE-3616-4C9F-8F0F-B5AF84A77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51C33D0-6FE7-4C51-817D-44CC6E12C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F2E8F67-2AE7-4B47-9D83-6061C1B7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FA9931-01D2-467A-B1BD-52B003C5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2DF4623-920B-4E43-B803-14B4C4BC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542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E2FC2-03F7-49B6-94AF-8EE64EB1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3D7DA4-1FA0-4D70-B49E-57982C651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6D9DFA-033A-4AE7-B6E4-7B05A2F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A638F8-220C-44FA-9BE5-9C229C93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38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2EC4ABF-94DE-49EC-BA6D-A079C6BB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A2900E5-7DFB-4AFC-BC4F-F815BE754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609CFF-844D-4F11-8D1C-EF890A29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22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F278F-2A26-4E36-BE37-527DCA0B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AAE9A-9924-4859-B034-47052A2E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8DEBEE-7D60-437C-84A3-74EC25C55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96A22F-FE9B-48F2-A2BE-8ABF3A35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94EAD3F-8B2B-4238-A4B7-8D0BD6B5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547165-572A-449A-9BE3-FBF2EDDF8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76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46F14-20FF-4798-86F9-F9F83B388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AC99ED-2431-4F1F-BF49-475210BA73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79BDEF3-186E-4734-8D91-F3E3D79A2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E7D643-1DEE-4F6B-AD3D-223284934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989FB28-0261-470F-BE27-B5EA1B8B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54387F-35C1-4910-BC86-C2CE028C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611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37893-023A-4489-A05D-48B2068B6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CE3192-273A-469C-9218-55A2FBF27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D13F00-D176-4EA1-8FBA-80DEFFAE84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C35A6-8F09-4006-975E-796DEFA23FA3}" type="datetimeFigureOut">
              <a:rPr lang="pt-BR" smtClean="0"/>
              <a:t>12/04/2025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67370A-AEBC-485B-AE98-DA1838B44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5E4EA-084E-4DC5-B3A7-A3AC4D80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EA3C96-6CC0-44DD-AD5E-81E44759875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2244C73A-B918-48CF-8C81-92BFAB01A1E6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6989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REACT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Elementos da programação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3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função?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rgbClr val="0070C0"/>
                </a:solidFill>
              </a:rPr>
              <a:t>Funções</a:t>
            </a:r>
            <a:r>
              <a:rPr lang="pt-BR" dirty="0"/>
              <a:t> são um dos blocos de construção do </a:t>
            </a:r>
            <a:r>
              <a:rPr lang="pt-BR" dirty="0" err="1"/>
              <a:t>JavaScript</a:t>
            </a:r>
            <a:r>
              <a:rPr lang="pt-BR" dirty="0"/>
              <a:t>. </a:t>
            </a:r>
          </a:p>
          <a:p>
            <a:r>
              <a:rPr lang="pt-BR" dirty="0"/>
              <a:t>Uma função em </a:t>
            </a:r>
            <a:r>
              <a:rPr lang="pt-BR" dirty="0" err="1"/>
              <a:t>JavaScript</a:t>
            </a:r>
            <a:r>
              <a:rPr lang="pt-BR" dirty="0"/>
              <a:t> é como um procedimento — um conjunto de instruções que executam uma tarefa ou calculam um valor. </a:t>
            </a:r>
          </a:p>
          <a:p>
            <a:r>
              <a:rPr lang="pt-BR" dirty="0"/>
              <a:t>Ainda assim, para se qualificar como uma função, um procedimento deve </a:t>
            </a:r>
            <a:r>
              <a:rPr lang="pt-BR" dirty="0">
                <a:solidFill>
                  <a:srgbClr val="0070C0"/>
                </a:solidFill>
              </a:rPr>
              <a:t>receber</a:t>
            </a:r>
            <a:r>
              <a:rPr lang="pt-BR" dirty="0"/>
              <a:t> certas </a:t>
            </a:r>
            <a:r>
              <a:rPr lang="pt-BR" dirty="0">
                <a:solidFill>
                  <a:srgbClr val="0070C0"/>
                </a:solidFill>
              </a:rPr>
              <a:t>entradas</a:t>
            </a:r>
            <a:r>
              <a:rPr lang="pt-BR" dirty="0"/>
              <a:t> e </a:t>
            </a:r>
            <a:r>
              <a:rPr lang="pt-BR" dirty="0">
                <a:solidFill>
                  <a:srgbClr val="0070C0"/>
                </a:solidFill>
              </a:rPr>
              <a:t>retornar</a:t>
            </a:r>
            <a:r>
              <a:rPr lang="pt-BR" dirty="0"/>
              <a:t> alguma </a:t>
            </a:r>
            <a:r>
              <a:rPr lang="pt-BR" dirty="0">
                <a:solidFill>
                  <a:srgbClr val="0070C0"/>
                </a:solidFill>
              </a:rPr>
              <a:t>saída</a:t>
            </a:r>
            <a:r>
              <a:rPr lang="pt-BR" dirty="0"/>
              <a:t> onde haja alguma </a:t>
            </a:r>
            <a:r>
              <a:rPr lang="pt-BR" dirty="0">
                <a:solidFill>
                  <a:srgbClr val="0070C0"/>
                </a:solidFill>
              </a:rPr>
              <a:t>relação aparente entre a entrada e a saída</a:t>
            </a:r>
            <a:r>
              <a:rPr lang="pt-BR" dirty="0"/>
              <a:t>. </a:t>
            </a:r>
          </a:p>
          <a:p>
            <a:r>
              <a:rPr lang="pt-BR" dirty="0"/>
              <a:t>Se você quiser usar uma </a:t>
            </a:r>
            <a:r>
              <a:rPr lang="pt-BR" dirty="0">
                <a:solidFill>
                  <a:srgbClr val="0070C0"/>
                </a:solidFill>
              </a:rPr>
              <a:t>função</a:t>
            </a:r>
            <a:r>
              <a:rPr lang="pt-BR" dirty="0"/>
              <a:t>, você tem que </a:t>
            </a:r>
            <a:r>
              <a:rPr lang="pt-BR" dirty="0">
                <a:solidFill>
                  <a:srgbClr val="0070C0"/>
                </a:solidFill>
              </a:rPr>
              <a:t>defini-la em algum lugar no escopo</a:t>
            </a:r>
            <a:r>
              <a:rPr lang="pt-BR" dirty="0"/>
              <a:t> do qual você quer chamá-la.</a:t>
            </a:r>
          </a:p>
        </p:txBody>
      </p:sp>
    </p:spTree>
    <p:extLst>
      <p:ext uri="{BB962C8B-B14F-4D97-AF65-F5344CB8AC3E}">
        <p14:creationId xmlns:p14="http://schemas.microsoft.com/office/powerpoint/2010/main" val="428060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uma função?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08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Para criar uma função normal, usamos a palavra-chave "</a:t>
            </a:r>
            <a:r>
              <a:rPr lang="pt-BR" dirty="0" err="1">
                <a:solidFill>
                  <a:srgbClr val="0070C0"/>
                </a:solidFill>
              </a:rPr>
              <a:t>function</a:t>
            </a:r>
            <a:r>
              <a:rPr lang="pt-BR" dirty="0"/>
              <a:t>" seguida por um nome atribuído. </a:t>
            </a:r>
          </a:p>
          <a:p>
            <a:r>
              <a:rPr lang="pt-BR" dirty="0"/>
              <a:t>Então criamos uma área onde a entrada do usuário determinará os resultados. </a:t>
            </a:r>
          </a:p>
          <a:p>
            <a:r>
              <a:rPr lang="pt-BR" dirty="0"/>
              <a:t>E a saída será baseada em conjuntos de instruções fornecidas entre colchetes.</a:t>
            </a:r>
          </a:p>
          <a:p>
            <a:r>
              <a:rPr lang="pt-BR" dirty="0"/>
              <a:t>O exemplo abaixo mostra uma função normal. E a função aceita dois valores e imprime sua soma: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E3E09A-D7F1-47FD-A869-28C59A38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4475" y="5110833"/>
            <a:ext cx="3426641" cy="1461939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//função adição em </a:t>
            </a: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javascript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function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adicao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(x, y) { 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 </a:t>
            </a:r>
            <a:r>
              <a:rPr kumimoji="0" lang="pt-BR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return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x + y;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}</a:t>
            </a:r>
            <a:r>
              <a:rPr kumimoji="0" lang="pt-BR" alt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4360FA1-BC55-43F5-98EC-E7D4E27737C8}"/>
              </a:ext>
            </a:extLst>
          </p:cNvPr>
          <p:cNvSpPr/>
          <p:nvPr/>
        </p:nvSpPr>
        <p:spPr>
          <a:xfrm>
            <a:off x="7010402" y="5149305"/>
            <a:ext cx="3870120" cy="692497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</a:pPr>
            <a:r>
              <a:rPr lang="pt-BR" sz="2000" dirty="0" err="1">
                <a:solidFill>
                  <a:srgbClr val="343434"/>
                </a:solidFill>
                <a:latin typeface="72" panose="020B0503030000000003" pitchFamily="34" charset="0"/>
              </a:rPr>
              <a:t>let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 resposta = </a:t>
            </a:r>
            <a:r>
              <a:rPr lang="pt-BR" altLang="pt-BR" sz="20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adicao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(9, 18);</a:t>
            </a:r>
          </a:p>
          <a:p>
            <a:pPr eaLnBrk="0" fontAlgn="base" hangingPunct="0">
              <a:spcBef>
                <a:spcPts val="600"/>
              </a:spcBef>
            </a:pP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console.log(resposta); // </a:t>
            </a:r>
            <a:r>
              <a:rPr lang="pt-BR" sz="2000" dirty="0" err="1">
                <a:solidFill>
                  <a:srgbClr val="343434"/>
                </a:solidFill>
                <a:latin typeface="72" panose="020B0503030000000003" pitchFamily="34" charset="0"/>
              </a:rPr>
              <a:t>saida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: 27 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C9AAE47C-A74E-4DD3-9661-3CED363AC15C}"/>
              </a:ext>
            </a:extLst>
          </p:cNvPr>
          <p:cNvSpPr/>
          <p:nvPr/>
        </p:nvSpPr>
        <p:spPr>
          <a:xfrm>
            <a:off x="5402510" y="5334000"/>
            <a:ext cx="693490" cy="35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D983410-E78E-4DF4-B085-D017B1E9A142}"/>
              </a:ext>
            </a:extLst>
          </p:cNvPr>
          <p:cNvSpPr txBox="1"/>
          <p:nvPr/>
        </p:nvSpPr>
        <p:spPr>
          <a:xfrm>
            <a:off x="4939719" y="5816635"/>
            <a:ext cx="2072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Podemos chamar essa função pelo seu nome:</a:t>
            </a:r>
          </a:p>
        </p:txBody>
      </p:sp>
    </p:spTree>
    <p:extLst>
      <p:ext uri="{BB962C8B-B14F-4D97-AF65-F5344CB8AC3E}">
        <p14:creationId xmlns:p14="http://schemas.microsoft.com/office/powerpoint/2010/main" val="3325556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Arrow </a:t>
            </a:r>
            <a:r>
              <a:rPr lang="pt-BR" dirty="0" err="1"/>
              <a:t>Function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379095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As 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funções de seta (Arrow </a:t>
            </a:r>
            <a:r>
              <a:rPr lang="pt-BR" sz="2400" dirty="0" err="1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Function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)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, que usam a sintaxe 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"seta " (=&gt;), 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oferecem uma maneira 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mais concisa de construir funções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A expressão da função de seta 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é uma alternativa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 à função normal, com algumas diferenças e limitações no uso:</a:t>
            </a:r>
          </a:p>
          <a:p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Não têm suas ligações a argumentos, ‘</a:t>
            </a:r>
            <a:r>
              <a:rPr lang="pt-BR" sz="2400" dirty="0" err="1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this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’ ou ‘</a:t>
            </a:r>
            <a:r>
              <a:rPr lang="pt-BR" sz="2400" dirty="0" err="1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super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’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, e não podemos usá-las como métodos.</a:t>
            </a:r>
          </a:p>
          <a:p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Não podem ser usadas como construtores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. 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Não podem usar ‘</a:t>
            </a:r>
            <a:r>
              <a:rPr lang="pt-BR" sz="2400" dirty="0" err="1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yield</a:t>
            </a:r>
            <a:r>
              <a:rPr lang="pt-BR" sz="2400" dirty="0">
                <a:solidFill>
                  <a:srgbClr val="0070C0"/>
                </a:solidFill>
                <a:latin typeface="72" panose="020B0503030000000003" pitchFamily="34" charset="0"/>
                <a:cs typeface="72" panose="020B0503030000000003" pitchFamily="34" charset="0"/>
              </a:rPr>
              <a:t>’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 em seu corpo e não podem ser criadas como funções geradoras.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E3E09A-D7F1-47FD-A869-28C59A38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949" y="5330330"/>
            <a:ext cx="4676600" cy="931024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5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const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adicao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= (x, y) =&gt; x + y; //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em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javascript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6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Arrow </a:t>
            </a:r>
            <a:r>
              <a:rPr lang="pt-BR" dirty="0" err="1"/>
              <a:t>Function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3790950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Um aspecto fundamental das funções de seta é sua </a:t>
            </a:r>
            <a:r>
              <a:rPr lang="pt-BR" sz="2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sintaxe concisa 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e </a:t>
            </a:r>
            <a:r>
              <a:rPr lang="pt-BR" sz="2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simplificada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.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Com parênteses contendo os argumentos, uma seta (=&gt;) e, em seguida, um corpo de função, é fácil ver como elas podem ser simples. 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Neste exemplo, o corpo da função contém apenas uma expressão que retorna a soma de dois parâmetros. </a:t>
            </a:r>
          </a:p>
          <a:p>
            <a:pPr lvl="1"/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Como resultado, as chaves e a palavra-chave </a:t>
            </a:r>
            <a:r>
              <a:rPr lang="pt-BR" sz="2000" dirty="0" err="1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return</a:t>
            </a:r>
            <a:r>
              <a:rPr lang="pt-BR" sz="2000" dirty="0">
                <a:latin typeface="72" panose="020B0503030000000003" pitchFamily="34" charset="0"/>
                <a:cs typeface="72" panose="020B0503030000000003" pitchFamily="34" charset="0"/>
              </a:rPr>
              <a:t> não serão necessárias.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Para chamar esta função, usamos a mesma sintaxe de antes: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E3E09A-D7F1-47FD-A869-28C59A38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51997"/>
            <a:ext cx="4676600" cy="931024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5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const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adicao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= (x, y) =&gt; x + y; //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em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javascript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1E02BC1-0749-4F63-98A3-130CA3283D3C}"/>
              </a:ext>
            </a:extLst>
          </p:cNvPr>
          <p:cNvSpPr/>
          <p:nvPr/>
        </p:nvSpPr>
        <p:spPr>
          <a:xfrm>
            <a:off x="7194960" y="5351997"/>
            <a:ext cx="3870120" cy="692497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ts val="600"/>
              </a:spcBef>
            </a:pPr>
            <a:r>
              <a:rPr lang="pt-BR" sz="2000" dirty="0" err="1">
                <a:solidFill>
                  <a:srgbClr val="343434"/>
                </a:solidFill>
                <a:latin typeface="72" panose="020B0503030000000003" pitchFamily="34" charset="0"/>
              </a:rPr>
              <a:t>let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 resposta = </a:t>
            </a:r>
            <a:r>
              <a:rPr lang="pt-BR" altLang="pt-BR" sz="2000" dirty="0" err="1">
                <a:solidFill>
                  <a:srgbClr val="343434"/>
                </a:solidFill>
                <a:latin typeface="72" panose="020B0503030000000003" pitchFamily="34" charset="0"/>
                <a:cs typeface="72" panose="020B0503030000000003" pitchFamily="34" charset="0"/>
              </a:rPr>
              <a:t>adicao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(9, 18);</a:t>
            </a:r>
          </a:p>
          <a:p>
            <a:pPr eaLnBrk="0" fontAlgn="base" hangingPunct="0">
              <a:spcBef>
                <a:spcPts val="600"/>
              </a:spcBef>
            </a:pP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console.log(resposta); // </a:t>
            </a:r>
            <a:r>
              <a:rPr lang="pt-BR" sz="2000" dirty="0" err="1">
                <a:solidFill>
                  <a:srgbClr val="343434"/>
                </a:solidFill>
                <a:latin typeface="72" panose="020B0503030000000003" pitchFamily="34" charset="0"/>
              </a:rPr>
              <a:t>saida</a:t>
            </a:r>
            <a:r>
              <a:rPr lang="pt-BR" sz="2000" dirty="0">
                <a:solidFill>
                  <a:srgbClr val="343434"/>
                </a:solidFill>
                <a:latin typeface="72" panose="020B0503030000000003" pitchFamily="34" charset="0"/>
              </a:rPr>
              <a:t>: 27 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50A89615-71B6-4CF3-BD33-8AA29C823EFC}"/>
              </a:ext>
            </a:extLst>
          </p:cNvPr>
          <p:cNvSpPr/>
          <p:nvPr/>
        </p:nvSpPr>
        <p:spPr>
          <a:xfrm>
            <a:off x="6326698" y="5574245"/>
            <a:ext cx="693490" cy="35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542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Arrow </a:t>
            </a:r>
            <a:r>
              <a:rPr lang="pt-BR" dirty="0" err="1"/>
              <a:t>Function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2358967"/>
          </a:xfrm>
        </p:spPr>
        <p:txBody>
          <a:bodyPr>
            <a:normAutofit/>
          </a:bodyPr>
          <a:lstStyle/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As funções de seta </a:t>
            </a:r>
            <a:r>
              <a:rPr lang="pt-BR" sz="2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não têm nome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. Isso significa que elas não podem ter identificadores específicos. 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Em vez disso, podem ser </a:t>
            </a:r>
            <a:r>
              <a:rPr lang="pt-BR" sz="2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vinculadas a variáveis 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​​ou </a:t>
            </a:r>
            <a:r>
              <a:rPr lang="pt-BR" sz="2400" dirty="0">
                <a:solidFill>
                  <a:srgbClr val="C00000"/>
                </a:solidFill>
                <a:latin typeface="72" panose="020B0503030000000003" pitchFamily="34" charset="0"/>
                <a:cs typeface="72" panose="020B0503030000000003" pitchFamily="34" charset="0"/>
              </a:rPr>
              <a:t>transferidas como argumento </a:t>
            </a:r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para outra função.</a:t>
            </a:r>
          </a:p>
          <a:p>
            <a:r>
              <a:rPr lang="pt-BR" sz="2400" dirty="0">
                <a:latin typeface="72" panose="020B0503030000000003" pitchFamily="34" charset="0"/>
                <a:cs typeface="72" panose="020B0503030000000003" pitchFamily="34" charset="0"/>
              </a:rPr>
              <a:t>A função de seta também pode ser atribuída a uma variável por meio do código abaixo: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3E3E09A-D7F1-47FD-A869-28C59A387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444" y="3802344"/>
            <a:ext cx="3305961" cy="931024"/>
          </a:xfrm>
          <a:prstGeom prst="rect">
            <a:avLst/>
          </a:prstGeom>
          <a:solidFill>
            <a:srgbClr val="ECEF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5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const </a:t>
            </a:r>
            <a:r>
              <a:rPr kumimoji="0" lang="en-US" alt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adicao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= </a:t>
            </a:r>
            <a:r>
              <a:rPr kumimoji="0" lang="en-US" alt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(x, y) =&gt; x + </a:t>
            </a:r>
            <a:r>
              <a:rPr kumimoji="0" lang="en-US" altLang="pt-BR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y</a:t>
            </a:r>
            <a:r>
              <a:rPr kumimoji="0" lang="en-US" altLang="pt-BR" sz="2000" b="0" i="0" u="none" strike="noStrike" kern="1200" cap="none" spc="0" normalizeH="0" baseline="0" noProof="0">
                <a:ln>
                  <a:noFill/>
                </a:ln>
                <a:solidFill>
                  <a:srgbClr val="343434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;</a:t>
            </a:r>
            <a:endParaRPr kumimoji="0" lang="en-US" altLang="pt-BR" sz="20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pt-BR" sz="10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63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>
                <a:solidFill>
                  <a:srgbClr val="FFFFFF"/>
                </a:solidFill>
              </a:rPr>
              <a:t>Elementos da programação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856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Elementos da programação</a:t>
            </a:r>
            <a:br>
              <a:rPr lang="pt-BR" sz="4800" dirty="0">
                <a:solidFill>
                  <a:srgbClr val="FFFFFF"/>
                </a:solidFill>
              </a:rPr>
            </a:b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 sz="4400" dirty="0">
                <a:solidFill>
                  <a:srgbClr val="FFFFFF"/>
                </a:solidFill>
              </a:rPr>
              <a:t>A Função “</a:t>
            </a:r>
            <a:r>
              <a:rPr lang="pt-BR" sz="4400" dirty="0" err="1">
                <a:solidFill>
                  <a:srgbClr val="FFFFFF"/>
                </a:solidFill>
              </a:rPr>
              <a:t>Bind</a:t>
            </a:r>
            <a:r>
              <a:rPr lang="pt-BR" sz="4400" dirty="0">
                <a:solidFill>
                  <a:srgbClr val="FFFFFF"/>
                </a:solidFill>
              </a:rPr>
              <a:t>”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5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73B3-2A33-484E-8B33-26727DC2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5D489-0D5F-4E16-8F9A-B26D60C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 err="1">
                <a:solidFill>
                  <a:srgbClr val="0070C0"/>
                </a:solidFill>
              </a:rPr>
              <a:t>function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binding</a:t>
            </a:r>
            <a:r>
              <a:rPr lang="pt-BR" dirty="0"/>
              <a:t> 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é um conceito fundamental que garante que o </a:t>
            </a:r>
            <a:r>
              <a:rPr lang="pt-BR" b="1" dirty="0">
                <a:solidFill>
                  <a:srgbClr val="0070C0"/>
                </a:solidFill>
              </a:rPr>
              <a:t>contexto correto (`</a:t>
            </a:r>
            <a:r>
              <a:rPr lang="pt-BR" b="1" dirty="0" err="1">
                <a:solidFill>
                  <a:srgbClr val="0070C0"/>
                </a:solidFill>
              </a:rPr>
              <a:t>this</a:t>
            </a:r>
            <a:r>
              <a:rPr lang="pt-BR" b="1" dirty="0">
                <a:solidFill>
                  <a:srgbClr val="0070C0"/>
                </a:solidFill>
              </a:rPr>
              <a:t>`) </a:t>
            </a:r>
            <a:r>
              <a:rPr lang="pt-BR" dirty="0"/>
              <a:t>seja mantido quando uma função é invocada. </a:t>
            </a:r>
          </a:p>
          <a:p>
            <a:r>
              <a:rPr lang="pt-BR" dirty="0"/>
              <a:t>Em </a:t>
            </a:r>
            <a:r>
              <a:rPr lang="pt-BR" dirty="0" err="1"/>
              <a:t>JavaScript</a:t>
            </a:r>
            <a:r>
              <a:rPr lang="pt-BR" dirty="0"/>
              <a:t>, o valor de </a:t>
            </a:r>
            <a:r>
              <a:rPr lang="pt-BR" dirty="0">
                <a:solidFill>
                  <a:srgbClr val="0070C0"/>
                </a:solidFill>
              </a:rPr>
              <a:t>`</a:t>
            </a:r>
            <a:r>
              <a:rPr lang="pt-BR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` pode mudar </a:t>
            </a:r>
            <a:r>
              <a:rPr lang="pt-BR" dirty="0"/>
              <a:t>dependendo de </a:t>
            </a:r>
            <a:r>
              <a:rPr lang="pt-BR" dirty="0">
                <a:solidFill>
                  <a:srgbClr val="0070C0"/>
                </a:solidFill>
              </a:rPr>
              <a:t>como uma função é chamada. </a:t>
            </a:r>
          </a:p>
          <a:p>
            <a:r>
              <a:rPr lang="pt-BR" dirty="0"/>
              <a:t>Isso pode levar a um </a:t>
            </a:r>
            <a:r>
              <a:rPr lang="pt-BR" dirty="0">
                <a:solidFill>
                  <a:srgbClr val="0070C0"/>
                </a:solidFill>
              </a:rPr>
              <a:t>comportamento inesperado</a:t>
            </a:r>
            <a:r>
              <a:rPr lang="pt-BR" dirty="0"/>
              <a:t>, especialmente em manipuladores de eventos e funções de retorno de chamada. </a:t>
            </a:r>
          </a:p>
          <a:p>
            <a:r>
              <a:rPr lang="pt-BR" dirty="0"/>
              <a:t>A </a:t>
            </a:r>
            <a:r>
              <a:rPr lang="pt-BR" b="1" dirty="0" err="1">
                <a:solidFill>
                  <a:srgbClr val="0070C0"/>
                </a:solidFill>
              </a:rPr>
              <a:t>function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binding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é </a:t>
            </a:r>
            <a:r>
              <a:rPr lang="pt-BR" dirty="0">
                <a:solidFill>
                  <a:srgbClr val="0070C0"/>
                </a:solidFill>
              </a:rPr>
              <a:t>crucial em componentes </a:t>
            </a:r>
            <a:r>
              <a:rPr lang="pt-BR" dirty="0" err="1">
                <a:solidFill>
                  <a:srgbClr val="0070C0"/>
                </a:solidFill>
              </a:rPr>
              <a:t>React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para garantir que </a:t>
            </a:r>
            <a:r>
              <a:rPr lang="pt-BR" dirty="0">
                <a:solidFill>
                  <a:srgbClr val="0070C0"/>
                </a:solidFill>
              </a:rPr>
              <a:t>os métodos tenham o contexto `</a:t>
            </a:r>
            <a:r>
              <a:rPr lang="pt-BR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` correto </a:t>
            </a:r>
            <a:r>
              <a:rPr lang="pt-BR" dirty="0"/>
              <a:t>quando são executados.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892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73B3-2A33-484E-8B33-26727DC2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a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Binding</a:t>
            </a:r>
            <a:r>
              <a:rPr lang="pt-BR" dirty="0"/>
              <a:t> é importante?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5D489-0D5F-4E16-8F9A-B26D60C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94200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 err="1">
                <a:solidFill>
                  <a:srgbClr val="0070C0"/>
                </a:solidFill>
              </a:rPr>
              <a:t>function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b="1" dirty="0" err="1">
                <a:solidFill>
                  <a:srgbClr val="0070C0"/>
                </a:solidFill>
              </a:rPr>
              <a:t>binding</a:t>
            </a:r>
            <a:r>
              <a:rPr lang="pt-BR" b="1" dirty="0">
                <a:solidFill>
                  <a:srgbClr val="0070C0"/>
                </a:solidFill>
              </a:rPr>
              <a:t> </a:t>
            </a:r>
            <a:r>
              <a:rPr lang="pt-BR" dirty="0"/>
              <a:t>é essencial porque </a:t>
            </a:r>
            <a:r>
              <a:rPr lang="pt-BR" dirty="0">
                <a:solidFill>
                  <a:srgbClr val="0070C0"/>
                </a:solidFill>
              </a:rPr>
              <a:t>garante</a:t>
            </a:r>
            <a:r>
              <a:rPr lang="pt-BR" dirty="0"/>
              <a:t> que a </a:t>
            </a:r>
            <a:r>
              <a:rPr lang="pt-BR" dirty="0">
                <a:solidFill>
                  <a:srgbClr val="0070C0"/>
                </a:solidFill>
              </a:rPr>
              <a:t>palavra-chave `</a:t>
            </a:r>
            <a:r>
              <a:rPr lang="pt-BR" dirty="0" err="1">
                <a:solidFill>
                  <a:srgbClr val="0070C0"/>
                </a:solidFill>
              </a:rPr>
              <a:t>this</a:t>
            </a:r>
            <a:r>
              <a:rPr lang="pt-BR" dirty="0">
                <a:solidFill>
                  <a:srgbClr val="0070C0"/>
                </a:solidFill>
              </a:rPr>
              <a:t>` </a:t>
            </a:r>
            <a:r>
              <a:rPr lang="pt-BR" dirty="0"/>
              <a:t>dentro de uma </a:t>
            </a:r>
            <a:r>
              <a:rPr lang="pt-BR" dirty="0">
                <a:solidFill>
                  <a:srgbClr val="0070C0"/>
                </a:solidFill>
              </a:rPr>
              <a:t>função</a:t>
            </a:r>
            <a:r>
              <a:rPr lang="pt-BR" dirty="0"/>
              <a:t> se refira à </a:t>
            </a:r>
            <a:r>
              <a:rPr lang="pt-BR" dirty="0">
                <a:solidFill>
                  <a:srgbClr val="0070C0"/>
                </a:solidFill>
              </a:rPr>
              <a:t>instância do componente</a:t>
            </a:r>
            <a:r>
              <a:rPr lang="pt-BR" dirty="0"/>
              <a:t>. </a:t>
            </a:r>
          </a:p>
          <a:p>
            <a:r>
              <a:rPr lang="pt-BR" dirty="0"/>
              <a:t>Sem </a:t>
            </a:r>
            <a:r>
              <a:rPr lang="pt-BR" dirty="0" err="1"/>
              <a:t>binding</a:t>
            </a:r>
            <a:r>
              <a:rPr lang="pt-BR" dirty="0"/>
              <a:t>, </a:t>
            </a:r>
            <a:r>
              <a:rPr lang="pt-BR" b="1" dirty="0">
                <a:solidFill>
                  <a:srgbClr val="0070C0"/>
                </a:solidFill>
              </a:rPr>
              <a:t>`</a:t>
            </a:r>
            <a:r>
              <a:rPr lang="pt-BR" b="1" dirty="0" err="1">
                <a:solidFill>
                  <a:srgbClr val="0070C0"/>
                </a:solidFill>
              </a:rPr>
              <a:t>this</a:t>
            </a:r>
            <a:r>
              <a:rPr lang="pt-BR" b="1" dirty="0">
                <a:solidFill>
                  <a:srgbClr val="0070C0"/>
                </a:solidFill>
              </a:rPr>
              <a:t>` pode ser `</a:t>
            </a:r>
            <a:r>
              <a:rPr lang="pt-BR" b="1" dirty="0" err="1">
                <a:solidFill>
                  <a:srgbClr val="0070C0"/>
                </a:solidFill>
              </a:rPr>
              <a:t>undefined</a:t>
            </a:r>
            <a:r>
              <a:rPr lang="pt-BR" dirty="0"/>
              <a:t>` ou se referir a um objeto diferente, causando erros ou comportamento inesperado. </a:t>
            </a:r>
          </a:p>
          <a:p>
            <a:r>
              <a:rPr lang="pt-BR" dirty="0"/>
              <a:t>Em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isso é particularmente importante para manipuladores de eventos e métodos de ciclo de vida, </a:t>
            </a:r>
            <a:r>
              <a:rPr lang="pt-BR" dirty="0">
                <a:solidFill>
                  <a:srgbClr val="0070C0"/>
                </a:solidFill>
              </a:rPr>
              <a:t>onde o contexto deve ser preservado </a:t>
            </a:r>
            <a:r>
              <a:rPr lang="pt-BR" dirty="0"/>
              <a:t>para acessar as </a:t>
            </a:r>
            <a:r>
              <a:rPr lang="pt-BR" dirty="0">
                <a:solidFill>
                  <a:srgbClr val="0070C0"/>
                </a:solidFill>
              </a:rPr>
              <a:t>propriedades (</a:t>
            </a:r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) e o estado (</a:t>
            </a:r>
            <a:r>
              <a:rPr lang="pt-BR" dirty="0" err="1">
                <a:solidFill>
                  <a:srgbClr val="0070C0"/>
                </a:solidFill>
              </a:rPr>
              <a:t>state</a:t>
            </a:r>
            <a:r>
              <a:rPr lang="pt-BR" dirty="0">
                <a:solidFill>
                  <a:srgbClr val="0070C0"/>
                </a:solidFill>
              </a:rPr>
              <a:t>) do componente.</a:t>
            </a:r>
          </a:p>
        </p:txBody>
      </p:sp>
    </p:spTree>
    <p:extLst>
      <p:ext uri="{BB962C8B-B14F-4D97-AF65-F5344CB8AC3E}">
        <p14:creationId xmlns:p14="http://schemas.microsoft.com/office/powerpoint/2010/main" val="11781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C673B3-2A33-484E-8B33-26727DC2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Como vincular funções no </a:t>
            </a:r>
            <a:r>
              <a:rPr lang="pt-BR" sz="4000" b="1" i="0" dirty="0" err="1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React</a:t>
            </a:r>
            <a:r>
              <a:rPr lang="pt-BR" sz="4000" b="1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pt-BR" sz="4000" b="1" i="0" dirty="0" err="1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Native</a:t>
            </a:r>
            <a:endParaRPr lang="pt-BR" sz="40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B5D489-0D5F-4E16-8F9A-B26D60C06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5375"/>
          </a:xfrm>
        </p:spPr>
        <p:txBody>
          <a:bodyPr>
            <a:normAutofit/>
          </a:bodyPr>
          <a:lstStyle/>
          <a:p>
            <a:pPr algn="l"/>
            <a:r>
              <a:rPr lang="pt-BR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Existem várias maneiras de vincular funções no </a:t>
            </a:r>
            <a:r>
              <a:rPr lang="pt-BR" i="0" dirty="0" err="1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React</a:t>
            </a:r>
            <a:r>
              <a:rPr lang="pt-BR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pt-BR" i="0" dirty="0" err="1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Native</a:t>
            </a:r>
            <a:r>
              <a:rPr lang="pt-BR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. </a:t>
            </a:r>
          </a:p>
          <a:p>
            <a:pPr algn="l"/>
            <a:r>
              <a:rPr lang="pt-BR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O método mais comum é usar o método ‘</a:t>
            </a:r>
            <a:r>
              <a:rPr lang="pt-BR" i="0" dirty="0" err="1">
                <a:solidFill>
                  <a:srgbClr val="C00000"/>
                </a:solidFill>
                <a:effectLst/>
                <a:latin typeface="Poppins" panose="00000500000000000000" pitchFamily="2" charset="0"/>
              </a:rPr>
              <a:t>bind</a:t>
            </a:r>
            <a:r>
              <a:rPr lang="pt-BR" i="0" dirty="0">
                <a:solidFill>
                  <a:srgbClr val="1F3D4D"/>
                </a:solidFill>
                <a:effectLst/>
                <a:latin typeface="Poppins" panose="00000500000000000000" pitchFamily="2" charset="0"/>
              </a:rPr>
              <a:t>’ no construtor. Por exemplo:</a:t>
            </a: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4F1621-586B-4C8B-98EE-9A48EF36A378}"/>
              </a:ext>
            </a:extLst>
          </p:cNvPr>
          <p:cNvSpPr txBox="1"/>
          <p:nvPr/>
        </p:nvSpPr>
        <p:spPr>
          <a:xfrm>
            <a:off x="109056" y="5877835"/>
            <a:ext cx="368883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disponibilizar, instale o componente: </a:t>
            </a:r>
          </a:p>
          <a:p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‘expo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install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-safe-</a:t>
            </a:r>
            <a:r>
              <a:rPr lang="pt-BR" sz="1400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-contexto’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D65E790-A2EB-4293-8DD3-43560D1231E3}"/>
              </a:ext>
            </a:extLst>
          </p:cNvPr>
          <p:cNvSpPr/>
          <p:nvPr/>
        </p:nvSpPr>
        <p:spPr>
          <a:xfrm>
            <a:off x="4172123" y="3008312"/>
            <a:ext cx="7010401" cy="35394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handleClick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pt-BR" sz="1400" b="1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'CLIQUE AQUI PRESSIONADO'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9CDCFE"/>
                </a:solidFill>
                <a:latin typeface="Consolas" panose="020B0609020204030204" pitchFamily="49" charset="0"/>
              </a:rPr>
              <a:t>padding:</a:t>
            </a:r>
            <a:r>
              <a:rPr lang="pt-BR" sz="1400" b="1" dirty="0">
                <a:solidFill>
                  <a:srgbClr val="B5CEA8"/>
                </a:solidFill>
                <a:latin typeface="Consolas" panose="020B0609020204030204" pitchFamily="49" charset="0"/>
              </a:rPr>
              <a:t>30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"Clique aqui"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0C38DCE-B605-4102-9429-9330B277F3C6}"/>
              </a:ext>
            </a:extLst>
          </p:cNvPr>
          <p:cNvSpPr/>
          <p:nvPr/>
        </p:nvSpPr>
        <p:spPr>
          <a:xfrm>
            <a:off x="4913904" y="5373687"/>
            <a:ext cx="5807226" cy="2901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259BDCB-8677-4771-A3C3-A6B8DDFDE375}"/>
              </a:ext>
            </a:extLst>
          </p:cNvPr>
          <p:cNvSpPr/>
          <p:nvPr/>
        </p:nvSpPr>
        <p:spPr>
          <a:xfrm>
            <a:off x="4420351" y="3663731"/>
            <a:ext cx="5807226" cy="2901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356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25895-7399-4860-AD06-6BF8A2C0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Por que minha função está sendo chamada toda vez que o componente é renderizado?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A244A8-EDE4-4D47-A2D7-EA6882DF8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04" y="2070391"/>
            <a:ext cx="10515600" cy="3140658"/>
          </a:xfrm>
        </p:spPr>
        <p:txBody>
          <a:bodyPr>
            <a:normAutofit/>
          </a:bodyPr>
          <a:lstStyle/>
          <a:p>
            <a:r>
              <a:rPr lang="pt-BR" sz="2400" dirty="0"/>
              <a:t>Certifique-se de que você não está chamando a função quando a passa para o componente: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Em vez disso, passe a função em si </a:t>
            </a:r>
            <a:r>
              <a:rPr lang="pt-BR" sz="2400" b="1" dirty="0">
                <a:solidFill>
                  <a:srgbClr val="C00000"/>
                </a:solidFill>
              </a:rPr>
              <a:t>(sem parênteses):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359000-89E2-42F4-9AE8-5A495A76E2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2999640"/>
            <a:ext cx="7600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79B6F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render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 )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{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// </a:t>
            </a:r>
            <a:r>
              <a:rPr lang="pt-BR" altLang="pt-BR" b="1" dirty="0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Errado: </a:t>
            </a:r>
            <a:r>
              <a:rPr lang="pt-BR" altLang="pt-BR" b="1" dirty="0" err="1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handleClick</a:t>
            </a:r>
            <a:r>
              <a:rPr lang="pt-BR" altLang="pt-BR" b="1" dirty="0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 é chamado em vez de passado como referência!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"Clique aqui"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pt-BR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EF866A8-08D2-4675-9CA2-6E669B3C1F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550" y="4869715"/>
            <a:ext cx="760095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79B6F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render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 )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{</a:t>
            </a: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pt-BR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// </a:t>
            </a:r>
            <a:r>
              <a:rPr kumimoji="0" lang="en-US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/ </a:t>
            </a:r>
            <a:r>
              <a:rPr lang="pt-BR" altLang="pt-BR" b="1" dirty="0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Correto: </a:t>
            </a:r>
            <a:r>
              <a:rPr lang="pt-BR" altLang="pt-BR" b="1" dirty="0" err="1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handleClick</a:t>
            </a:r>
            <a:r>
              <a:rPr lang="pt-BR" altLang="pt-BR" b="1" dirty="0">
                <a:solidFill>
                  <a:srgbClr val="B2B2B2"/>
                </a:solidFill>
                <a:latin typeface="72" panose="020B0503030000000003" pitchFamily="34" charset="0"/>
                <a:cs typeface="72" panose="020B0503030000000003" pitchFamily="34" charset="0"/>
              </a:rPr>
              <a:t> é passado como referência</a:t>
            </a:r>
            <a:r>
              <a:rPr kumimoji="0" lang="en-US" altLang="pt-BR" sz="1800" b="1" i="0" u="none" strike="noStrike" kern="1200" cap="none" spc="0" normalizeH="0" baseline="0" noProof="0" dirty="0">
                <a:ln>
                  <a:noFill/>
                </a:ln>
                <a:solidFill>
                  <a:srgbClr val="B2B2B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!</a:t>
            </a:r>
            <a:endParaRPr kumimoji="0" lang="pt-BR" altLang="pt-BR" sz="1800" b="1" i="0" u="none" strike="noStrike" kern="1200" cap="none" spc="0" normalizeH="0" baseline="0" noProof="0" dirty="0">
              <a:ln>
                <a:noFill/>
              </a:ln>
              <a:solidFill>
                <a:srgbClr val="B2B2B2"/>
              </a:solidFill>
              <a:effectLst/>
              <a:uLnTx/>
              <a:uFillTx/>
              <a:latin typeface="72" panose="020B0503030000000003" pitchFamily="34" charset="0"/>
              <a:ea typeface="+mn-ea"/>
              <a:cs typeface="72" panose="020B05030300000000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b="1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CE9178"/>
                </a:solidFill>
                <a:latin typeface="Consolas" panose="020B0609020204030204" pitchFamily="49" charset="0"/>
              </a:rPr>
              <a:t>"Clique aqui"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pt-BR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handleClick</a:t>
            </a:r>
            <a:r>
              <a:rPr lang="pt-BR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t-BR" altLang="pt-BR" b="1" dirty="0">
                <a:solidFill>
                  <a:prstClr val="black"/>
                </a:solidFill>
                <a:latin typeface="72" panose="020B0503030000000003" pitchFamily="34" charset="0"/>
                <a:cs typeface="72" panose="020B0503030000000003" pitchFamily="34" charset="0"/>
              </a:rPr>
              <a:t> 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B3FB27A-8ED1-4AD4-9666-B35883321B42}"/>
              </a:ext>
            </a:extLst>
          </p:cNvPr>
          <p:cNvSpPr/>
          <p:nvPr/>
        </p:nvSpPr>
        <p:spPr>
          <a:xfrm>
            <a:off x="5851058" y="3514725"/>
            <a:ext cx="2521155" cy="315912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14B4F61-597C-48E8-9B7F-8FB0F878177F}"/>
              </a:ext>
            </a:extLst>
          </p:cNvPr>
          <p:cNvSpPr/>
          <p:nvPr/>
        </p:nvSpPr>
        <p:spPr>
          <a:xfrm>
            <a:off x="5851058" y="5413207"/>
            <a:ext cx="2328207" cy="31292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1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353B-E7FD-4450-B001-B67D1123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Então, como passo um parâmetro para um manipulador de eventos ou retorno de chamada?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42679-84A7-4ED9-BCF9-1EA0F5D962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usar uma </a:t>
            </a:r>
            <a:r>
              <a:rPr lang="pt-BR" dirty="0">
                <a:solidFill>
                  <a:srgbClr val="0070C0"/>
                </a:solidFill>
              </a:rPr>
              <a:t>função de seta </a:t>
            </a:r>
            <a:r>
              <a:rPr lang="pt-BR" dirty="0"/>
              <a:t>para envolver um manipulador de eventos e passar parâmetros: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A95218-D76F-42D2-8CF2-950619D9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525" y="3027462"/>
            <a:ext cx="509203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&lt;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C929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Button </a:t>
            </a:r>
            <a:r>
              <a:rPr kumimoji="0" lang="pt-BR" alt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5A5C5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onClick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={ 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 ) =&gt; </a:t>
            </a:r>
            <a:r>
              <a:rPr kumimoji="0" lang="pt-BR" alt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C5A5C5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this</a:t>
            </a:r>
            <a:r>
              <a:rPr kumimoji="0" lang="pt-BR" alt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.</a:t>
            </a:r>
            <a:r>
              <a:rPr kumimoji="0" lang="pt-BR" altLang="pt-BR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9B6F2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handleClick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(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C929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id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) }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FC929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srgbClr val="88C6BE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/&gt;</a:t>
            </a:r>
            <a:r>
              <a:rPr kumimoji="0" lang="pt-BR" alt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72" panose="020B0503030000000003" pitchFamily="34" charset="0"/>
                <a:ea typeface="+mn-ea"/>
                <a:cs typeface="72" panose="020B0503030000000003" pitchFamily="34" charset="0"/>
              </a:rPr>
              <a:t> 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BDBA9F0-9FD8-4465-A765-2BE8F967E79B}"/>
              </a:ext>
            </a:extLst>
          </p:cNvPr>
          <p:cNvSpPr/>
          <p:nvPr/>
        </p:nvSpPr>
        <p:spPr>
          <a:xfrm>
            <a:off x="3422709" y="2978151"/>
            <a:ext cx="3387666" cy="4508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96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Elementos da programação</a:t>
            </a:r>
            <a:br>
              <a:rPr lang="pt-BR" sz="4800" dirty="0">
                <a:solidFill>
                  <a:srgbClr val="FFFFFF"/>
                </a:solidFill>
              </a:rPr>
            </a:b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pt-BR" sz="4400" dirty="0">
                <a:solidFill>
                  <a:srgbClr val="FFFFFF"/>
                </a:solidFill>
              </a:rPr>
              <a:t>Arrow </a:t>
            </a:r>
            <a:r>
              <a:rPr lang="pt-BR" sz="4400" dirty="0" err="1">
                <a:solidFill>
                  <a:srgbClr val="FFFFFF"/>
                </a:solidFill>
              </a:rPr>
              <a:t>Functions</a:t>
            </a:r>
            <a:endParaRPr lang="pt-BR" sz="4400" dirty="0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972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F8B054-5400-4D9B-AB2C-E55061CC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Seta (Arrow </a:t>
            </a:r>
            <a:r>
              <a:rPr lang="pt-BR" dirty="0" err="1"/>
              <a:t>Functions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57C60E-F78B-4295-BB5C-F8A4A340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Ao construir software, </a:t>
            </a:r>
            <a:r>
              <a:rPr lang="pt-BR" dirty="0">
                <a:solidFill>
                  <a:srgbClr val="0070C0"/>
                </a:solidFill>
              </a:rPr>
              <a:t>códigos</a:t>
            </a:r>
            <a:r>
              <a:rPr lang="pt-BR" dirty="0"/>
              <a:t> </a:t>
            </a:r>
            <a:r>
              <a:rPr lang="pt-BR" dirty="0">
                <a:solidFill>
                  <a:srgbClr val="0070C0"/>
                </a:solidFill>
              </a:rPr>
              <a:t>reutilizáveis</a:t>
            </a:r>
            <a:r>
              <a:rPr lang="pt-BR" dirty="0"/>
              <a:t> ​​podem ser uma grande ajuda para desenvolvedores. </a:t>
            </a:r>
          </a:p>
          <a:p>
            <a:r>
              <a:rPr lang="pt-BR" dirty="0"/>
              <a:t>Uma maneira de conseguir isso é por meio de </a:t>
            </a:r>
            <a:r>
              <a:rPr lang="pt-BR" dirty="0">
                <a:solidFill>
                  <a:srgbClr val="0070C0"/>
                </a:solidFill>
              </a:rPr>
              <a:t>funções, que</a:t>
            </a:r>
            <a:r>
              <a:rPr lang="pt-BR" dirty="0"/>
              <a:t> executam </a:t>
            </a:r>
            <a:r>
              <a:rPr lang="pt-BR" dirty="0">
                <a:solidFill>
                  <a:srgbClr val="0070C0"/>
                </a:solidFill>
              </a:rPr>
              <a:t>blocos de código sob demanda</a:t>
            </a:r>
            <a:r>
              <a:rPr lang="pt-BR" dirty="0"/>
              <a:t>. </a:t>
            </a:r>
          </a:p>
          <a:p>
            <a:r>
              <a:rPr lang="pt-BR" dirty="0"/>
              <a:t>JS tem duas funções primárias: </a:t>
            </a:r>
            <a:r>
              <a:rPr lang="pt-BR" dirty="0">
                <a:solidFill>
                  <a:srgbClr val="0070C0"/>
                </a:solidFill>
              </a:rPr>
              <a:t>funções normais </a:t>
            </a:r>
            <a:r>
              <a:rPr lang="pt-BR" dirty="0"/>
              <a:t>e </a:t>
            </a:r>
            <a:r>
              <a:rPr lang="pt-BR" b="1" dirty="0">
                <a:solidFill>
                  <a:srgbClr val="0070C0"/>
                </a:solidFill>
              </a:rPr>
              <a:t>funções de seta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2019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1117</Words>
  <Application>Microsoft Office PowerPoint</Application>
  <PresentationFormat>Widescreen</PresentationFormat>
  <Paragraphs>98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2" baseType="lpstr">
      <vt:lpstr>72</vt:lpstr>
      <vt:lpstr>Arial</vt:lpstr>
      <vt:lpstr>Calibri</vt:lpstr>
      <vt:lpstr>Calibri Light</vt:lpstr>
      <vt:lpstr>Consolas</vt:lpstr>
      <vt:lpstr>Poppins</vt:lpstr>
      <vt:lpstr>Tema do Office</vt:lpstr>
      <vt:lpstr>REACT NATIVE</vt:lpstr>
      <vt:lpstr>Elementos da programação </vt:lpstr>
      <vt:lpstr>O que é Function Binding no React Native?</vt:lpstr>
      <vt:lpstr>Por que a Function Binding é importante?</vt:lpstr>
      <vt:lpstr>Como vincular funções no React Native</vt:lpstr>
      <vt:lpstr>Por que minha função está sendo chamada toda vez que o componente é renderizado?</vt:lpstr>
      <vt:lpstr>Então, como passo um parâmetro para um manipulador de eventos ou retorno de chamada?</vt:lpstr>
      <vt:lpstr>Elementos da programação </vt:lpstr>
      <vt:lpstr>Funções Seta (Arrow Functions)</vt:lpstr>
      <vt:lpstr>O que é uma função?</vt:lpstr>
      <vt:lpstr>O que é uma função?</vt:lpstr>
      <vt:lpstr>O que é Arrow Function?</vt:lpstr>
      <vt:lpstr>O que é Arrow Function?</vt:lpstr>
      <vt:lpstr>O que é Arrow Function?</vt:lpstr>
      <vt:lpstr>REACT 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Roberto Harkovsky da Cunha</dc:creator>
  <cp:lastModifiedBy>ROBERTO HARKOVSKY DA CUNHA</cp:lastModifiedBy>
  <cp:revision>6</cp:revision>
  <dcterms:created xsi:type="dcterms:W3CDTF">2024-10-31T18:42:56Z</dcterms:created>
  <dcterms:modified xsi:type="dcterms:W3CDTF">2025-04-12T15:18:36Z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2024-10-31T18:43:55Z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fdf0760f-6dc7-4708-9780-4ddc0e553f72</vt:lpwstr>
  </property>
  <property fmtid="{D5CDD505-2E9C-101B-9397-08002B2CF9AE}" pid="8" name="MSIP_Label_22deaceb-9851-4663-bccf-596767454be3_ContentBits">
    <vt:lpwstr>2</vt:lpwstr>
  </property>
</Properties>
</file>