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56211304" r:id="rId1"/>
  </p:sldMasterIdLst>
  <p:sldIdLst>
    <p:sldId id="1998602311" r:id="rId2"/>
    <p:sldId id="2105143735" r:id="rId3"/>
    <p:sldId id="960125241" r:id="rId4"/>
    <p:sldId id="1661777356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320934630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576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04678" y="4290327"/>
            <a:ext cx="1296144" cy="476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115616" y="1988840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8476798" y="3789040"/>
            <a:ext cx="327309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23928" y="4293096"/>
            <a:ext cx="12961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Letter Paper (8.5x11 in)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Harold, Richard</cp:lastModifiedBy>
  <cp:revision>6</cp:revision>
  <dcterms:modified xsi:type="dcterms:W3CDTF">2013-07-01T16:05:04Z</dcterms:modified>
</cp:coreProperties>
</file>