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7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4B0B-CE29-417C-93FF-520E8E5F01BC}" type="datetimeFigureOut">
              <a:rPr lang="en-GB" smtClean="0"/>
              <a:t>06/08/2013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7CAE-1BB0-49D5-AD18-C981B66A9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50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4B0B-CE29-417C-93FF-520E8E5F01BC}" type="datetimeFigureOut">
              <a:rPr lang="en-GB" smtClean="0"/>
              <a:t>06/08/2013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7CAE-1BB0-49D5-AD18-C981B66A9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87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4B0B-CE29-417C-93FF-520E8E5F01BC}" type="datetimeFigureOut">
              <a:rPr lang="en-GB" smtClean="0"/>
              <a:t>06/08/2013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7CAE-1BB0-49D5-AD18-C981B66A9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53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4B0B-CE29-417C-93FF-520E8E5F01BC}" type="datetimeFigureOut">
              <a:rPr lang="en-GB" smtClean="0"/>
              <a:t>06/08/2013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7CAE-1BB0-49D5-AD18-C981B66A9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49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4B0B-CE29-417C-93FF-520E8E5F01BC}" type="datetimeFigureOut">
              <a:rPr lang="en-GB" smtClean="0"/>
              <a:t>06/08/2013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7CAE-1BB0-49D5-AD18-C981B66A9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645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4B0B-CE29-417C-93FF-520E8E5F01BC}" type="datetimeFigureOut">
              <a:rPr lang="en-GB" smtClean="0"/>
              <a:t>06/08/2013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7CAE-1BB0-49D5-AD18-C981B66A9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17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4B0B-CE29-417C-93FF-520E8E5F01BC}" type="datetimeFigureOut">
              <a:rPr lang="en-GB" smtClean="0"/>
              <a:t>06/08/2013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7CAE-1BB0-49D5-AD18-C981B66A9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7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4B0B-CE29-417C-93FF-520E8E5F01BC}" type="datetimeFigureOut">
              <a:rPr lang="en-GB" smtClean="0"/>
              <a:t>06/08/2013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7CAE-1BB0-49D5-AD18-C981B66A9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3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4B0B-CE29-417C-93FF-520E8E5F01BC}" type="datetimeFigureOut">
              <a:rPr lang="en-GB" smtClean="0"/>
              <a:t>06/08/2013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7CAE-1BB0-49D5-AD18-C981B66A9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78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4B0B-CE29-417C-93FF-520E8E5F01BC}" type="datetimeFigureOut">
              <a:rPr lang="en-GB" smtClean="0"/>
              <a:t>06/08/2013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7CAE-1BB0-49D5-AD18-C981B66A9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20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4B0B-CE29-417C-93FF-520E8E5F01BC}" type="datetimeFigureOut">
              <a:rPr lang="en-GB" smtClean="0"/>
              <a:t>06/08/2013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7CAE-1BB0-49D5-AD18-C981B66A9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19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94B0B-CE29-417C-93FF-520E8E5F01BC}" type="datetimeFigureOut">
              <a:rPr lang="en-GB" smtClean="0"/>
              <a:t>06/08/2013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E7CAE-1BB0-49D5-AD18-C981B66A9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75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8316416" cy="6653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5616" y="494116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Type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3648" y="1169512"/>
            <a:ext cx="1224136" cy="270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sdd2spxar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03648" y="1548457"/>
            <a:ext cx="1224136" cy="245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sdd2spxar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3888" y="5125834"/>
            <a:ext cx="106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click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400375" y="1748040"/>
            <a:ext cx="654618" cy="346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667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Authorized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Harold, Richard</dc:creator>
  <cp:lastModifiedBy>Harold, Richard</cp:lastModifiedBy>
  <cp:revision>10</cp:revision>
  <dcterms:created xsi:type="dcterms:W3CDTF">2013-07-01T16:26:20Z</dcterms:created>
  <dcterms:modified xsi:type="dcterms:W3CDTF">2013-08-06T14:57:53Z</dcterms:modified>
</cp:coreProperties>
</file>