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292411414" r:id="rId1"/>
  </p:sldMasterIdLst>
  <p:sldIdLst>
    <p:sldId id="306148624" r:id="rId2"/>
    <p:sldId id="1408301343" r:id="rId3"/>
    <p:sldId id="268114542" r:id="rId4"/>
    <p:sldId id="1645395639" r:id="rId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3873725921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7584" y="53732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</a:t>
            </a:r>
          </a:p>
        </p:txBody>
      </p:sp>
      <p:sp>
        <p:nvSpPr>
          <p:cNvPr id="5" name="Oval 4"/>
          <p:cNvSpPr/>
          <p:nvPr/>
        </p:nvSpPr>
        <p:spPr>
          <a:xfrm>
            <a:off x="3923928" y="4221088"/>
            <a:ext cx="129614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53732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</a:t>
            </a:r>
          </a:p>
        </p:txBody>
      </p:sp>
      <p:sp>
        <p:nvSpPr>
          <p:cNvPr id="2" name="Rectangle 1"/>
          <p:cNvSpPr/>
          <p:nvPr/>
        </p:nvSpPr>
        <p:spPr>
          <a:xfrm>
            <a:off x="1115616" y="1988840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53732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</a:t>
            </a:r>
          </a:p>
        </p:txBody>
      </p:sp>
      <p:sp>
        <p:nvSpPr>
          <p:cNvPr id="2" name="Rectangle 1"/>
          <p:cNvSpPr/>
          <p:nvPr/>
        </p:nvSpPr>
        <p:spPr>
          <a:xfrm>
            <a:off x="8506152" y="3789040"/>
            <a:ext cx="28803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53732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</a:t>
            </a:r>
          </a:p>
        </p:txBody>
      </p:sp>
      <p:sp>
        <p:nvSpPr>
          <p:cNvPr id="2" name="Rectangle 1"/>
          <p:cNvSpPr/>
          <p:nvPr/>
        </p:nvSpPr>
        <p:spPr>
          <a:xfrm>
            <a:off x="3995936" y="4302240"/>
            <a:ext cx="115212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Letter Paper (8.5x11 in)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Harold, Richard</cp:lastModifiedBy>
  <cp:revision>6</cp:revision>
  <dcterms:modified xsi:type="dcterms:W3CDTF">2013-06-28T15:41:03Z</dcterms:modified>
</cp:coreProperties>
</file>