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/>
    <p:restoredTop sz="94672"/>
  </p:normalViewPr>
  <p:slideViewPr>
    <p:cSldViewPr snapToGrid="0" snapToObjects="1">
      <p:cViewPr varScale="1">
        <p:scale>
          <a:sx n="142" d="100"/>
          <a:sy n="142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A21-3029-BA4A-91E5-B5F2961B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1CF29-D1F4-6345-94AC-5DB30465F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2611-06C5-4E41-835F-667498EA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67F8-E6B9-4F45-BEBE-B63C110B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2D9A-9A6E-C840-A590-5A380CE3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6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9EEC-E8BF-3F49-AFA5-7999224D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AE8B3-F6BE-C645-8978-D8BAA309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B6F4-0D1F-AC43-B985-E33CFAAB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7A85-63A1-D647-945F-9B7BE19A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E6AF-B270-AB40-B21B-1CF0B5C9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8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9DDAB-D74A-B948-B7C7-DF9725DDB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B08B-9C23-1643-AEDA-5E29F094D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5EAB-B77D-C547-8023-F0F2C614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A869-F22B-6544-8C47-762E6039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2900-7EDF-DD46-95DD-E44B58B9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6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BD70-0BCE-2647-84E8-09AA7B42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EFCD-A63A-DB42-8FFA-1C356316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0230-EC51-8B45-8121-9610CA1D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B810-4B1C-5945-9DD5-F70691B2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490A7-091B-4847-866B-1424B8D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9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FF7F-024D-4347-B70F-2384AB60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305B-9771-244D-A171-A38FF378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E992-62DD-674C-AD53-CCFF01A0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FE61-C2B7-6140-8702-F238206F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90DC-BBB4-0B49-AE1F-E9A7DB90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0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0D00-DCBF-A949-81C2-12146509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C1FE-B04D-DE45-94CB-83972FEF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8665-A205-3B45-8515-F566AA4F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2D85A-0F4B-3048-AF65-61DD8B08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00B7-34EA-4447-9378-DE627744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8D74-1932-8F4C-81F5-921827A3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9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562-6F02-3749-B64B-9DBC0F0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E29B-A4E5-EF45-A2F9-092F7768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1E534-AB65-7B44-9745-99BE3E4E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07274-EE2C-2D45-BBAF-4F5284C52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4DB77-C17F-DA40-BF35-7BA2248A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60366-2D03-A946-84F8-723F7150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F74BF-4500-DB4F-A8A8-DE2A08F5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AB5FB-B67A-2B41-BA54-3679345E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71B4-8333-194B-AF43-AC55E698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0C696-C23D-D049-99EE-12271CC8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4C1E4-34F9-7D46-A9A6-1A45FFD5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59F7A-B853-7C48-95D8-0B8C6325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9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150C-E51F-CE47-B282-5A7F99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FAE0D-70EE-8340-8561-31409A80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765C-207A-B24F-AB39-C67DC2BD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6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4C5B-2A84-554B-901D-A308D62B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63DF-A7FA-6949-B1DE-109D73B3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036-7528-4A49-AA86-4EDA959B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96FC0-04BF-004F-A6A8-D186AC50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E535-42AD-9842-9BAF-77379B97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4ECE-1197-FA48-84FB-E7B49DB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7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DAFD-6CAC-4F47-95EB-20008922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E036-88E1-2946-9F11-04F457F2F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B6E3-E2BC-C849-AC49-E77BDF22D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D33E3-EF9A-B344-B6E8-EFF36210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4584-AE81-374A-82E5-F7DDEB4A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1FC75-61BC-3049-9572-1BFFF5EC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3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AA67A-A391-A747-972E-98ECDBF6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16138-085A-9548-B959-23E774E0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FC4E-5E6A-554B-9344-D7598033B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4C8-2407-9E4D-A0F2-1B76B767714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DADD-28A6-394B-A037-A53E0074E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4CA4B-D3EA-7244-9648-A988B737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AB14-C482-F846-82F3-05B0C24C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CE110-0986-D648-885D-69828BAD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C98D716-711B-1848-90D5-38459063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0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CE110-0986-D648-885D-69828BAD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CE110-0986-D648-885D-69828BAD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CE110-0986-D648-885D-69828BAD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86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CE110-0986-D648-885D-69828BAD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37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21AC63B-A29C-834E-BCA1-6520B6794D8B}"/>
              </a:ext>
            </a:extLst>
          </p:cNvPr>
          <p:cNvGrpSpPr/>
          <p:nvPr/>
        </p:nvGrpSpPr>
        <p:grpSpPr>
          <a:xfrm>
            <a:off x="3702424" y="1891553"/>
            <a:ext cx="4096870" cy="4096870"/>
            <a:chOff x="3702424" y="2070847"/>
            <a:chExt cx="4096870" cy="40968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DA34CA-9347-1649-A7ED-D049DE685010}"/>
                </a:ext>
              </a:extLst>
            </p:cNvPr>
            <p:cNvSpPr/>
            <p:nvPr/>
          </p:nvSpPr>
          <p:spPr>
            <a:xfrm>
              <a:off x="3702424" y="2070847"/>
              <a:ext cx="4096870" cy="40968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scene3d>
              <a:camera prst="isometricOffAxis2Top"/>
              <a:lightRig rig="threePt" dir="t"/>
            </a:scene3d>
            <a:sp3d z="-6350" extrusionH="254000" contourW="12700">
              <a:bevelT w="95250" h="152400" prst="slope"/>
              <a:bevelB w="342900" h="69850" prst="slope"/>
              <a:extrusionClr>
                <a:schemeClr val="tx1">
                  <a:lumMod val="85000"/>
                  <a:lumOff val="1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9C9A46-1E17-0145-A020-BCD46D2461F3}"/>
                </a:ext>
              </a:extLst>
            </p:cNvPr>
            <p:cNvSpPr/>
            <p:nvPr/>
          </p:nvSpPr>
          <p:spPr>
            <a:xfrm>
              <a:off x="4942352" y="3957917"/>
              <a:ext cx="1485341" cy="923330"/>
            </a:xfrm>
            <a:prstGeom prst="rect">
              <a:avLst/>
            </a:prstGeom>
            <a:noFill/>
            <a:scene3d>
              <a:camera prst="obliqueTopRight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Q0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948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Harper</dc:creator>
  <cp:lastModifiedBy>Robin Harper</cp:lastModifiedBy>
  <cp:revision>7</cp:revision>
  <dcterms:created xsi:type="dcterms:W3CDTF">2019-06-17T03:34:54Z</dcterms:created>
  <dcterms:modified xsi:type="dcterms:W3CDTF">2019-06-19T23:08:20Z</dcterms:modified>
</cp:coreProperties>
</file>