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F767-6F7B-5F40-9372-19C8B2F59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81013-5730-C744-98FE-CFF7E5D3F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A9B37-3FBC-B04D-9ED8-5923F25E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70A3-E9C4-B046-915B-CB20C974DB4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90D7F-F27A-C64A-B5C0-D2AB4B89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5FDF-70DB-EB4B-9971-F3E42F45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2-AE5F-DA4F-B791-9D1BC1037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6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7B36-30FA-A545-8D63-164AC5B9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6681B-1FF5-3347-A483-E54D55540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C5A2D-E982-D346-B209-C02EDF3D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70A3-E9C4-B046-915B-CB20C974DB4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F8204-940A-694E-9775-6AA0E02D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B17A9-A50C-D046-AD94-32BCC822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2-AE5F-DA4F-B791-9D1BC1037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5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E15C9-4747-D843-8C48-6F2CF0CE4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84111-2AC2-F440-B0C3-040405DF5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EF37-F56A-AD47-99AA-BEFE1978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70A3-E9C4-B046-915B-CB20C974DB4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652E-F70A-0041-963E-B6DD423D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45807-3B53-B54F-8261-CDC1EFDB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2-AE5F-DA4F-B791-9D1BC1037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2C94-1E48-6347-8B78-8D55D92C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8C1EF-C183-4F46-BC12-3F506A3C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284AC-C30D-4140-8F69-2C9D843F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70A3-E9C4-B046-915B-CB20C974DB4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52A53-8947-6A46-82B3-38B655A5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0E062-733D-DB42-8FAD-79EE4E34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2-AE5F-DA4F-B791-9D1BC1037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F5D7-5517-BE4E-9B3C-7CBA319B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C7EFB-FD33-CE48-82EE-59EF2DD8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60D26-5B90-634A-A877-54AD71B4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70A3-E9C4-B046-915B-CB20C974DB4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5F06-DDB9-EC4B-B878-B6776DEC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59867-1A91-F84A-9B3F-28D2DCEC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2-AE5F-DA4F-B791-9D1BC1037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627F-BE64-5F45-A3AF-4F1D036E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2B51-73EB-AE46-8835-4DADD506C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A1478-07F1-F541-83FA-D63EBD143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7EC6-2849-C045-A730-00C0E54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70A3-E9C4-B046-915B-CB20C974DB43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76613-00A0-1F4B-A514-41A6619A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BCB0A-1C79-4F46-855E-78F9E9DF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2-AE5F-DA4F-B791-9D1BC1037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3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E6E5-B314-064B-B7B8-4A3AE783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F891D-AE9F-BC4E-9195-E555BF21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14DAE-986B-6F42-9DAD-21A98BAF5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55ADB-EDCF-684E-AC92-EEF7C374B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4168A-F035-A84B-AD57-EAF468738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D313A-50CB-9F4F-B2C7-38026751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70A3-E9C4-B046-915B-CB20C974DB43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12C27-BD7F-114B-AC67-02CE5339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5D08E-0D13-E24A-928D-2E4167DC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2-AE5F-DA4F-B791-9D1BC1037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9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C4E7-1C6E-BA45-BE3F-53028654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1ADAF-7565-2146-BF8A-B9E869A7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70A3-E9C4-B046-915B-CB20C974DB43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B27C6-B4B4-5944-A261-E444C07B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11DB0-D59A-2C48-BEAF-2CA97F11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2-AE5F-DA4F-B791-9D1BC1037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0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F0CEA-EAA4-7C40-A98B-527C9AD4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70A3-E9C4-B046-915B-CB20C974DB43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435C3-5890-BF42-B32F-6AA61C9D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1AA16-D41F-BA45-A980-DADBEDDE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2-AE5F-DA4F-B791-9D1BC1037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0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3A61-7D1A-A940-829A-AD2E17DC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BB82-C346-7D4E-B38E-92D944E4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31AFF-4A4E-6040-8650-5DEA786F7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BDBA9-EB7A-744B-B27D-B40EB60F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70A3-E9C4-B046-915B-CB20C974DB43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1C36-5EC5-D840-BB1A-69C6D2FD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CE67F-A651-DD45-BD15-97E43E78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2-AE5F-DA4F-B791-9D1BC1037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5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83BB-2C31-B944-AA13-90596F5D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FFB5D-4F0D-DF4F-A8C6-F40AB889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1714C-939C-A845-808D-E394EED04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85222-2EE0-9246-99D7-EFD6A9E4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70A3-E9C4-B046-915B-CB20C974DB43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BBF8-702A-CC40-9801-BC19F1C5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D2C6-C9A4-5540-9CA9-55D97CB0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2-AE5F-DA4F-B791-9D1BC1037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1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81D91-173B-CC4A-9270-7C13FA2B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09B29-64E6-6D46-8C9F-3E8A1B9C5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ACC9-6C2D-1246-9362-F5159AA71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70A3-E9C4-B046-915B-CB20C974DB4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6838-F970-A245-BFD9-33D0E27BF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7BCD-0A6A-674B-B2A5-D982C4D4D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6E72-AE5F-DA4F-B791-9D1BC1037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976484-3344-A544-BAD7-6740C888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0" y="271848"/>
            <a:ext cx="4178300" cy="2286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C072FC-72A9-EF43-9323-7804E3F4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161" y="562232"/>
            <a:ext cx="4178300" cy="2286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4195E9-22F3-7C4D-9D81-F0C845273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863" y="852616"/>
            <a:ext cx="4178300" cy="2286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CAEEC0-61E5-0F4B-BDA8-360F2E962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565" y="1285102"/>
            <a:ext cx="4178300" cy="2286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2299FB3-B7A6-9647-BCA5-0912FEE991BD}"/>
              </a:ext>
            </a:extLst>
          </p:cNvPr>
          <p:cNvGrpSpPr/>
          <p:nvPr/>
        </p:nvGrpSpPr>
        <p:grpSpPr>
          <a:xfrm>
            <a:off x="7206565" y="3537345"/>
            <a:ext cx="4708476" cy="3212942"/>
            <a:chOff x="7206565" y="3537345"/>
            <a:chExt cx="4708476" cy="321294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84CE9D-CB4F-1A44-BEA2-3631411E4DDC}"/>
                </a:ext>
              </a:extLst>
            </p:cNvPr>
            <p:cNvGrpSpPr/>
            <p:nvPr/>
          </p:nvGrpSpPr>
          <p:grpSpPr>
            <a:xfrm>
              <a:off x="7206565" y="3537345"/>
              <a:ext cx="4708476" cy="3212942"/>
              <a:chOff x="7206565" y="3537345"/>
              <a:chExt cx="4708476" cy="3212942"/>
            </a:xfrm>
          </p:grpSpPr>
          <p:pic>
            <p:nvPicPr>
              <p:cNvPr id="27" name="Picture 26" descr="A picture containing table&#10;&#10;Description automatically generated">
                <a:extLst>
                  <a:ext uri="{FF2B5EF4-FFF2-40B4-BE49-F238E27FC236}">
                    <a16:creationId xmlns:a16="http://schemas.microsoft.com/office/drawing/2014/main" id="{A4AF0B2D-81F6-944D-9B56-EE5DF3051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7841" y="3994388"/>
                <a:ext cx="1727200" cy="2082800"/>
              </a:xfrm>
              <a:prstGeom prst="rect">
                <a:avLst/>
              </a:prstGeom>
            </p:spPr>
          </p:pic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0D1ACB5-5339-8C4E-9D45-345DCFE1389E}"/>
                  </a:ext>
                </a:extLst>
              </p:cNvPr>
              <p:cNvGrpSpPr/>
              <p:nvPr/>
            </p:nvGrpSpPr>
            <p:grpSpPr>
              <a:xfrm>
                <a:off x="7206565" y="3537345"/>
                <a:ext cx="4333594" cy="3212942"/>
                <a:chOff x="7206565" y="3537345"/>
                <a:chExt cx="4333594" cy="3212942"/>
              </a:xfrm>
            </p:grpSpPr>
            <p:pic>
              <p:nvPicPr>
                <p:cNvPr id="25" name="Picture 24" descr="A picture containing table&#10;&#10;Description automatically generated">
                  <a:extLst>
                    <a:ext uri="{FF2B5EF4-FFF2-40B4-BE49-F238E27FC236}">
                      <a16:creationId xmlns:a16="http://schemas.microsoft.com/office/drawing/2014/main" id="{0D7C289E-F88B-AC4F-9DFC-169706082B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12959" y="4222988"/>
                  <a:ext cx="1727200" cy="208280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picture containing table&#10;&#10;Description automatically generated">
                  <a:extLst>
                    <a:ext uri="{FF2B5EF4-FFF2-40B4-BE49-F238E27FC236}">
                      <a16:creationId xmlns:a16="http://schemas.microsoft.com/office/drawing/2014/main" id="{B5F814A3-530B-AE49-AA2E-72857BF4E5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38077" y="4451588"/>
                  <a:ext cx="1727200" cy="2082800"/>
                </a:xfrm>
                <a:prstGeom prst="rect">
                  <a:avLst/>
                </a:prstGeom>
              </p:spPr>
            </p:pic>
            <p:pic>
              <p:nvPicPr>
                <p:cNvPr id="19" name="Picture 18" descr="A picture containing table&#10;&#10;Description automatically generated">
                  <a:extLst>
                    <a:ext uri="{FF2B5EF4-FFF2-40B4-BE49-F238E27FC236}">
                      <a16:creationId xmlns:a16="http://schemas.microsoft.com/office/drawing/2014/main" id="{DB8D7123-3CEE-B64D-BEE3-0225B97084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75895" y="4680187"/>
                  <a:ext cx="1714500" cy="2070100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EA38BC0-CC0A-4A46-8651-73D101E7C548}"/>
                    </a:ext>
                  </a:extLst>
                </p:cNvPr>
                <p:cNvSpPr txBox="1"/>
                <p:nvPr/>
              </p:nvSpPr>
              <p:spPr>
                <a:xfrm>
                  <a:off x="7206565" y="3537345"/>
                  <a:ext cx="39630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(2) </a:t>
                  </a:r>
                  <a:r>
                    <a:rPr lang="en-US" sz="2400" b="1" dirty="0" err="1"/>
                    <a:t>Marginalise</a:t>
                  </a:r>
                  <a:r>
                    <a:rPr lang="en-US" sz="2400" dirty="0"/>
                    <a:t> the data</a:t>
                  </a:r>
                </a:p>
              </p:txBody>
            </p:sp>
          </p:grpSp>
        </p:grpSp>
        <p:sp>
          <p:nvSpPr>
            <p:cNvPr id="29" name="Bent Arrow 28">
              <a:extLst>
                <a:ext uri="{FF2B5EF4-FFF2-40B4-BE49-F238E27FC236}">
                  <a16:creationId xmlns:a16="http://schemas.microsoft.com/office/drawing/2014/main" id="{0F8C4F2A-8C70-214F-A4B5-CEB63CC438BD}"/>
                </a:ext>
              </a:extLst>
            </p:cNvPr>
            <p:cNvSpPr/>
            <p:nvPr/>
          </p:nvSpPr>
          <p:spPr>
            <a:xfrm rot="5400000">
              <a:off x="10663255" y="3640792"/>
              <a:ext cx="288785" cy="49231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526704-D62A-1A49-B785-DABC31EC80DE}"/>
              </a:ext>
            </a:extLst>
          </p:cNvPr>
          <p:cNvGrpSpPr/>
          <p:nvPr/>
        </p:nvGrpSpPr>
        <p:grpSpPr>
          <a:xfrm>
            <a:off x="93143" y="636910"/>
            <a:ext cx="1320800" cy="5800869"/>
            <a:chOff x="80805" y="624606"/>
            <a:chExt cx="1320800" cy="5800869"/>
          </a:xfrm>
        </p:grpSpPr>
        <p:pic>
          <p:nvPicPr>
            <p:cNvPr id="32" name="Picture 3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89A8A9A-2B1F-4548-B3AC-17E441BDE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7083" y="2614655"/>
              <a:ext cx="919178" cy="86600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</p:pic>
        <p:pic>
          <p:nvPicPr>
            <p:cNvPr id="37" name="Picture 3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67BC64C-60D1-D44B-B3F3-A79967E63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805" y="3707675"/>
              <a:ext cx="1320800" cy="2717800"/>
            </a:xfrm>
            <a:prstGeom prst="rect">
              <a:avLst/>
            </a:prstGeom>
          </p:spPr>
        </p:pic>
        <p:sp>
          <p:nvSpPr>
            <p:cNvPr id="41" name="Bent Arrow 40">
              <a:extLst>
                <a:ext uri="{FF2B5EF4-FFF2-40B4-BE49-F238E27FC236}">
                  <a16:creationId xmlns:a16="http://schemas.microsoft.com/office/drawing/2014/main" id="{02F29364-29D5-D641-A224-4640D50C35C2}"/>
                </a:ext>
              </a:extLst>
            </p:cNvPr>
            <p:cNvSpPr/>
            <p:nvPr/>
          </p:nvSpPr>
          <p:spPr>
            <a:xfrm rot="5400000" flipV="1">
              <a:off x="-202560" y="1227682"/>
              <a:ext cx="1698464" cy="49231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7C7D798-198A-F645-8E8A-BC49F5F94027}"/>
              </a:ext>
            </a:extLst>
          </p:cNvPr>
          <p:cNvGrpSpPr/>
          <p:nvPr/>
        </p:nvGrpSpPr>
        <p:grpSpPr>
          <a:xfrm>
            <a:off x="966594" y="271848"/>
            <a:ext cx="6239971" cy="2248933"/>
            <a:chOff x="966594" y="271848"/>
            <a:chExt cx="6239971" cy="224893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2083BAF-B2FC-6C4E-BAE6-665E08F5B780}"/>
                </a:ext>
              </a:extLst>
            </p:cNvPr>
            <p:cNvGrpSpPr/>
            <p:nvPr/>
          </p:nvGrpSpPr>
          <p:grpSpPr>
            <a:xfrm>
              <a:off x="966594" y="271848"/>
              <a:ext cx="6239971" cy="2248933"/>
              <a:chOff x="966594" y="271848"/>
              <a:chExt cx="6239971" cy="224893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E1A0E2-AF67-4140-B948-919129078251}"/>
                  </a:ext>
                </a:extLst>
              </p:cNvPr>
              <p:cNvSpPr txBox="1"/>
              <p:nvPr/>
            </p:nvSpPr>
            <p:spPr>
              <a:xfrm>
                <a:off x="3413465" y="271848"/>
                <a:ext cx="3793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(1) Take all the data, and fit </a:t>
                </a:r>
              </a:p>
            </p:txBody>
          </p:sp>
          <p:pic>
            <p:nvPicPr>
              <p:cNvPr id="17" name="Picture 1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64506F7B-D494-644C-976B-DE292ACA7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71089" y="1074008"/>
                <a:ext cx="919178" cy="86600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</p:pic>
          <p:pic>
            <p:nvPicPr>
              <p:cNvPr id="31" name="Picture 30" descr="A picture containing white, colorful, black, air&#10;&#10;Description automatically generated">
                <a:extLst>
                  <a:ext uri="{FF2B5EF4-FFF2-40B4-BE49-F238E27FC236}">
                    <a16:creationId xmlns:a16="http://schemas.microsoft.com/office/drawing/2014/main" id="{7A648909-F501-D246-B4A3-58E6F3542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6594" y="852616"/>
                <a:ext cx="5004495" cy="1668165"/>
              </a:xfrm>
              <a:prstGeom prst="rect">
                <a:avLst/>
              </a:prstGeom>
            </p:spPr>
          </p:pic>
        </p:grp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EA6B74D3-A6B4-5C4F-BEDD-A252A28E0C9B}"/>
                </a:ext>
              </a:extLst>
            </p:cNvPr>
            <p:cNvSpPr/>
            <p:nvPr/>
          </p:nvSpPr>
          <p:spPr>
            <a:xfrm rot="10800000">
              <a:off x="4277683" y="624606"/>
              <a:ext cx="1155025" cy="2887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E8B40A-5080-E442-A79E-BF1561394352}"/>
              </a:ext>
            </a:extLst>
          </p:cNvPr>
          <p:cNvGrpSpPr/>
          <p:nvPr/>
        </p:nvGrpSpPr>
        <p:grpSpPr>
          <a:xfrm>
            <a:off x="1215611" y="3226195"/>
            <a:ext cx="2369132" cy="3145786"/>
            <a:chOff x="1215611" y="3226195"/>
            <a:chExt cx="2369132" cy="3145786"/>
          </a:xfrm>
        </p:grpSpPr>
        <p:pic>
          <p:nvPicPr>
            <p:cNvPr id="39" name="Picture 38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D470E0E4-FD34-A846-814C-7AA0664F3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02043" y="4047881"/>
              <a:ext cx="1282700" cy="2324100"/>
            </a:xfrm>
            <a:prstGeom prst="rect">
              <a:avLst/>
            </a:prstGeom>
            <a:ln>
              <a:solidFill>
                <a:schemeClr val="accent1">
                  <a:shade val="50000"/>
                  <a:alpha val="90000"/>
                </a:schemeClr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E41FFD83-B0CF-7C49-A722-958CBBACB9C3}"/>
                </a:ext>
              </a:extLst>
            </p:cNvPr>
            <p:cNvSpPr/>
            <p:nvPr/>
          </p:nvSpPr>
          <p:spPr>
            <a:xfrm>
              <a:off x="1215611" y="3718047"/>
              <a:ext cx="1155025" cy="2887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F57513-3EA3-8D4A-90B8-200F69662F20}"/>
                </a:ext>
              </a:extLst>
            </p:cNvPr>
            <p:cNvSpPr txBox="1"/>
            <p:nvPr/>
          </p:nvSpPr>
          <p:spPr>
            <a:xfrm>
              <a:off x="1374159" y="3226195"/>
              <a:ext cx="1850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Marginalise</a:t>
              </a:r>
              <a:endParaRPr lang="en-US" sz="24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A2E31EE-A719-B841-8254-1CAB6B394BAD}"/>
              </a:ext>
            </a:extLst>
          </p:cNvPr>
          <p:cNvGrpSpPr/>
          <p:nvPr/>
        </p:nvGrpSpPr>
        <p:grpSpPr>
          <a:xfrm>
            <a:off x="4978248" y="4108254"/>
            <a:ext cx="4824352" cy="1984441"/>
            <a:chOff x="4855196" y="4034496"/>
            <a:chExt cx="4824352" cy="19844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C3EA20B-4535-E248-9FCC-8406D1313C06}"/>
                </a:ext>
              </a:extLst>
            </p:cNvPr>
            <p:cNvSpPr txBox="1"/>
            <p:nvPr/>
          </p:nvSpPr>
          <p:spPr>
            <a:xfrm>
              <a:off x="5108849" y="4034496"/>
              <a:ext cx="4570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Take the marginalized data and fit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D147852-E236-6649-8B4F-1D8C09E0CCD9}"/>
                </a:ext>
              </a:extLst>
            </p:cNvPr>
            <p:cNvGrpSpPr/>
            <p:nvPr/>
          </p:nvGrpSpPr>
          <p:grpSpPr>
            <a:xfrm>
              <a:off x="4855196" y="4621429"/>
              <a:ext cx="4034376" cy="1397508"/>
              <a:chOff x="4855196" y="4621429"/>
              <a:chExt cx="4034376" cy="1397508"/>
            </a:xfrm>
          </p:grpSpPr>
          <p:pic>
            <p:nvPicPr>
              <p:cNvPr id="16" name="Picture 15" descr="A picture containing sitting, photo, white, small&#10;&#10;Description automatically generated">
                <a:extLst>
                  <a:ext uri="{FF2B5EF4-FFF2-40B4-BE49-F238E27FC236}">
                    <a16:creationId xmlns:a16="http://schemas.microsoft.com/office/drawing/2014/main" id="{351DB5A9-5E3D-F644-8C2B-E0FF73914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55196" y="4621429"/>
                <a:ext cx="3150963" cy="1050321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2DDB09E-4548-3E42-A9F0-0009CFB9A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70394" y="4713589"/>
                <a:ext cx="919178" cy="86600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</p:pic>
          <p:sp>
            <p:nvSpPr>
              <p:cNvPr id="44" name="Right Arrow 43">
                <a:extLst>
                  <a:ext uri="{FF2B5EF4-FFF2-40B4-BE49-F238E27FC236}">
                    <a16:creationId xmlns:a16="http://schemas.microsoft.com/office/drawing/2014/main" id="{C3CA67A6-C648-8F46-8C2B-B3F694E53288}"/>
                  </a:ext>
                </a:extLst>
              </p:cNvPr>
              <p:cNvSpPr/>
              <p:nvPr/>
            </p:nvSpPr>
            <p:spPr>
              <a:xfrm rot="10800000">
                <a:off x="7352424" y="5730152"/>
                <a:ext cx="1155025" cy="2887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AE66C00-4035-4041-BC1A-916092DDB301}"/>
              </a:ext>
            </a:extLst>
          </p:cNvPr>
          <p:cNvGrpSpPr/>
          <p:nvPr/>
        </p:nvGrpSpPr>
        <p:grpSpPr>
          <a:xfrm>
            <a:off x="3791461" y="4559270"/>
            <a:ext cx="1155025" cy="1420098"/>
            <a:chOff x="3806666" y="4633574"/>
            <a:chExt cx="1155025" cy="1420098"/>
          </a:xfrm>
        </p:grpSpPr>
        <p:pic>
          <p:nvPicPr>
            <p:cNvPr id="34" name="Picture 3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7ED4DB9-5398-8948-A2EF-58D43D633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93444" y="4633574"/>
              <a:ext cx="919178" cy="86600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</p:pic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B6C8FA5-26D8-6341-8A44-BA8896EF21EB}"/>
                </a:ext>
              </a:extLst>
            </p:cNvPr>
            <p:cNvSpPr/>
            <p:nvPr/>
          </p:nvSpPr>
          <p:spPr>
            <a:xfrm rot="10800000">
              <a:off x="3806666" y="5764887"/>
              <a:ext cx="1155025" cy="2887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B7033A1-BFD8-5949-A5E3-77FC117DC586}"/>
              </a:ext>
            </a:extLst>
          </p:cNvPr>
          <p:cNvGrpSpPr/>
          <p:nvPr/>
        </p:nvGrpSpPr>
        <p:grpSpPr>
          <a:xfrm>
            <a:off x="3503467" y="2786092"/>
            <a:ext cx="3287295" cy="1289001"/>
            <a:chOff x="3503467" y="2786092"/>
            <a:chExt cx="3287295" cy="128900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5EC4F1-9B0D-214F-8236-425FE598F756}"/>
                </a:ext>
              </a:extLst>
            </p:cNvPr>
            <p:cNvSpPr txBox="1"/>
            <p:nvPr/>
          </p:nvSpPr>
          <p:spPr>
            <a:xfrm>
              <a:off x="3805230" y="2786092"/>
              <a:ext cx="2985532" cy="92333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Exactly the same whether you</a:t>
              </a:r>
            </a:p>
            <a:p>
              <a:r>
                <a:rPr lang="en-US" dirty="0"/>
                <a:t>fit then marginalize or marginalize then fit</a:t>
              </a:r>
            </a:p>
          </p:txBody>
        </p:sp>
        <p:sp>
          <p:nvSpPr>
            <p:cNvPr id="47" name="Left Arrow 46">
              <a:extLst>
                <a:ext uri="{FF2B5EF4-FFF2-40B4-BE49-F238E27FC236}">
                  <a16:creationId xmlns:a16="http://schemas.microsoft.com/office/drawing/2014/main" id="{4D27F72F-4B4F-1C44-91BA-8470FECDA11F}"/>
                </a:ext>
              </a:extLst>
            </p:cNvPr>
            <p:cNvSpPr/>
            <p:nvPr/>
          </p:nvSpPr>
          <p:spPr>
            <a:xfrm rot="19384425">
              <a:off x="3503467" y="3563093"/>
              <a:ext cx="396450" cy="512000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70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0" fill="hold"/>
                                        <p:tgtEl>
                                          <p:spTgt spid="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Harper</dc:creator>
  <cp:lastModifiedBy>Robin Harper</cp:lastModifiedBy>
  <cp:revision>4</cp:revision>
  <dcterms:created xsi:type="dcterms:W3CDTF">2020-04-08T06:03:31Z</dcterms:created>
  <dcterms:modified xsi:type="dcterms:W3CDTF">2020-04-08T06:40:33Z</dcterms:modified>
</cp:coreProperties>
</file>