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2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0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0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2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3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5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4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0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1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inymind.com/learn/terms/relu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C4ACB7-C31E-4BEB-98E5-61B37870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Cheat Sheet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4F11F1-FB51-4303-9851-48EE68E093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0967" y="2009955"/>
            <a:ext cx="5851810" cy="43563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Neurons</a:t>
            </a:r>
          </a:p>
          <a:p>
            <a:pPr lvl="1"/>
            <a:r>
              <a:rPr lang="en-US" b="1" strike="sngStrike" dirty="0"/>
              <a:t>Perceptron</a:t>
            </a:r>
          </a:p>
          <a:p>
            <a:pPr lvl="2"/>
            <a:r>
              <a:rPr lang="en-US" dirty="0"/>
              <a:t>Binary inputs and outputs, not very useful in practice for contemporary deep learning models</a:t>
            </a:r>
          </a:p>
          <a:p>
            <a:pPr lvl="1"/>
            <a:r>
              <a:rPr lang="en-US" b="1" dirty="0"/>
              <a:t>sigmoid</a:t>
            </a:r>
          </a:p>
          <a:p>
            <a:pPr lvl="2"/>
            <a:r>
              <a:rPr lang="en-US" dirty="0"/>
              <a:t>Transforms outputs to values from 0 through to 1, particularly useful in the output layer</a:t>
            </a:r>
          </a:p>
          <a:p>
            <a:pPr lvl="1"/>
            <a:r>
              <a:rPr lang="en-US" b="1" dirty="0"/>
              <a:t>tanh</a:t>
            </a:r>
          </a:p>
          <a:p>
            <a:pPr lvl="2"/>
            <a:r>
              <a:rPr lang="en-US" dirty="0"/>
              <a:t>Similar to sigmoid, but with a floor of -1 instead of 0. Learns a bit more quickly than sigmoid. Useful in sequence specific neuron types</a:t>
            </a:r>
          </a:p>
          <a:p>
            <a:pPr lvl="1"/>
            <a:r>
              <a:rPr lang="en-US" b="1" dirty="0" err="1"/>
              <a:t>ReLU</a:t>
            </a:r>
            <a:endParaRPr lang="en-US" b="1" dirty="0"/>
          </a:p>
          <a:p>
            <a:pPr lvl="2"/>
            <a:r>
              <a:rPr lang="en-US" dirty="0"/>
              <a:t>Learns very quickly and sparsely activated, since </a:t>
            </a:r>
            <a:r>
              <a:rPr lang="en-US" dirty="0" err="1"/>
              <a:t>ReLU</a:t>
            </a:r>
            <a:r>
              <a:rPr lang="en-US" dirty="0"/>
              <a:t> is zero for all negative inputs</a:t>
            </a:r>
          </a:p>
          <a:p>
            <a:pPr lvl="2"/>
            <a:r>
              <a:rPr lang="en-GB" dirty="0"/>
              <a:t>A sparse network is faster than a dense network, as there are fewer things to compute</a:t>
            </a:r>
          </a:p>
          <a:p>
            <a:pPr lvl="2"/>
            <a:r>
              <a:rPr lang="en-GB" dirty="0"/>
              <a:t>Intuitively, neurons which can process meaningful aspects are activated, resulting better predictive power and less overfitting/noise</a:t>
            </a:r>
          </a:p>
          <a:p>
            <a:pPr lvl="2"/>
            <a:r>
              <a:rPr lang="en-US" dirty="0"/>
              <a:t>Has the dying </a:t>
            </a:r>
            <a:r>
              <a:rPr lang="en-US" dirty="0" err="1"/>
              <a:t>ReLU</a:t>
            </a:r>
            <a:r>
              <a:rPr lang="en-US" dirty="0"/>
              <a:t> problem, getting stuck on the negative side and always outputting 0 (slope of </a:t>
            </a:r>
            <a:r>
              <a:rPr lang="en-US" dirty="0" err="1"/>
              <a:t>ReLU</a:t>
            </a:r>
            <a:r>
              <a:rPr lang="en-US" dirty="0"/>
              <a:t> in the negative range is always 0)</a:t>
            </a:r>
          </a:p>
          <a:p>
            <a:pPr lvl="1"/>
            <a:r>
              <a:rPr lang="en-US" b="1" dirty="0"/>
              <a:t>Leaky </a:t>
            </a:r>
            <a:r>
              <a:rPr lang="en-US" b="1" dirty="0" err="1"/>
              <a:t>ReLU</a:t>
            </a:r>
            <a:endParaRPr lang="en-US" b="1" dirty="0"/>
          </a:p>
          <a:p>
            <a:pPr lvl="2"/>
            <a:r>
              <a:rPr lang="en-US" dirty="0"/>
              <a:t>Learns even faster and addresses the “</a:t>
            </a:r>
            <a:r>
              <a:rPr lang="en-US" dirty="0">
                <a:hlinkClick r:id="rId2"/>
              </a:rPr>
              <a:t>dying </a:t>
            </a:r>
            <a:r>
              <a:rPr lang="en-US" dirty="0" err="1">
                <a:hlinkClick r:id="rId2"/>
              </a:rPr>
              <a:t>ReLU</a:t>
            </a:r>
            <a:r>
              <a:rPr lang="en-US" dirty="0"/>
              <a:t>” problem</a:t>
            </a:r>
          </a:p>
          <a:p>
            <a:pPr lvl="2"/>
            <a:r>
              <a:rPr lang="en-US" dirty="0"/>
              <a:t>Not always superior to plain </a:t>
            </a:r>
            <a:r>
              <a:rPr lang="en-US" dirty="0" err="1"/>
              <a:t>ReLU</a:t>
            </a:r>
            <a:r>
              <a:rPr lang="en-US" dirty="0"/>
              <a:t> in terms of consistency, should be considered as an alternative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7DADB-D46D-4407-8A95-0BB541BE487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5BF4EB-131B-4A95-B550-130D56CE7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2453066"/>
            <a:ext cx="5073494" cy="18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2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A24D-93D0-4F98-8968-1DCFFA44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675F-093C-43B1-BA47-3E46CFAEDB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Const functions</a:t>
            </a:r>
          </a:p>
          <a:p>
            <a:pPr lvl="1"/>
            <a:r>
              <a:rPr lang="en-US" dirty="0"/>
              <a:t>Quadratic</a:t>
            </a:r>
          </a:p>
          <a:p>
            <a:pPr lvl="1"/>
            <a:r>
              <a:rPr lang="en-US" dirty="0"/>
              <a:t>Cross-entropy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6D5D9-74CE-44E1-BD59-1A59B43DBED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3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C2A9-29C1-4FE7-911E-5E564974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83F6-6A60-4E1D-8595-F50689DBE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Mini-batch size</a:t>
            </a:r>
          </a:p>
          <a:p>
            <a:pPr lvl="1"/>
            <a:r>
              <a:rPr lang="en-US" dirty="0"/>
              <a:t>Second-order derivative (Adam)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F8E07-02BD-4CBB-A28E-21C9DE3340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80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53</TotalTime>
  <Words>202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Deep Learning Cheat Sheet</vt:lpstr>
      <vt:lpstr>Deep Learning Cheat Sheet</vt:lpstr>
      <vt:lpstr>Deep Learning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Cheat Sheet</dc:title>
  <dc:creator>Hasan, Rakeb (CT RDA BAM SMR-DE)</dc:creator>
  <cp:keywords>C_Unrestricted</cp:keywords>
  <cp:lastModifiedBy>Hasan, Rakeb (CT RDA BAM SMR-DE)</cp:lastModifiedBy>
  <cp:revision>35</cp:revision>
  <dcterms:created xsi:type="dcterms:W3CDTF">2019-07-17T14:27:11Z</dcterms:created>
  <dcterms:modified xsi:type="dcterms:W3CDTF">2019-07-17T15:21:06Z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