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e1bf20e51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e1bf20e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e1bf20e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e1bf20e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e1bf20e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e1bf20e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e049d1b8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e049d1b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049d1b82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e049d1b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e1bf20e5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e1bf20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e1bf20e51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e1bf20e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485463"/>
            <a:ext cx="19050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17067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 National Parks Recreation Visits Analysis and Machine </a:t>
            </a:r>
            <a:r>
              <a:rPr lang="ja"/>
              <a:t>Learning</a:t>
            </a:r>
            <a:r>
              <a:rPr lang="ja"/>
              <a:t> Approach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6799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Data Viz Championship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Ryo Hasegawa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311700" y="28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Residual Plot and Scatter Plot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00" y="1088891"/>
            <a:ext cx="4260300" cy="246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625" y="854538"/>
            <a:ext cx="2928700" cy="27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3488575" y="1344150"/>
            <a:ext cx="691500" cy="924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5319225" y="2024000"/>
            <a:ext cx="826500" cy="924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351500" y="3896300"/>
            <a:ext cx="64410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ja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Visitation trends align closely with predictions.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ja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Positive deviations occur where actual visits exceed expectations.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35875" y="479750"/>
            <a:ext cx="6227100" cy="409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Business Insights: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584075" y="295250"/>
            <a:ext cx="4218900" cy="445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can predict the number of visiting to NP increases overtime Except the rare case such as coronavirus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Social media has the tremendous power nowadays.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Idea: Campaign that collabs with </a:t>
            </a: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other</a:t>
            </a: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industries that adds values to visit Np would be </a:t>
            </a: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effective</a:t>
            </a: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Sports Brand, Drink Brand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They can approach to social media user by adding experience/purpose for visiting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4700625" y="3667275"/>
            <a:ext cx="3498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Thank you!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Ryo Hasegawa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https://www.linkedin.com/in/ryo-hasegawa-5b078a292/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Abstract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4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Objective: </a:t>
            </a:r>
            <a:r>
              <a:rPr lang="ja"/>
              <a:t>Analyze</a:t>
            </a:r>
            <a:r>
              <a:rPr lang="ja"/>
              <a:t> U.S. National Parks' recreation visit trends and develop a predictive model for visit 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Dataset: Recreation visit data from 1979 to 2023, categorized by parks, states, and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Modeling Approach: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Used Linear Regression to derive an interpretable model equation.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Predicted recreation visits based on year, region, and state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Business Insights: Idea using the visualization and Modeling Approach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Visualizations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Total Recreation Visits by Region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Top Parks by Total Recreation Visits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Regional Share of Recreation Visits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Total Recreation Visits by Region Over Time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5438450" y="1095513"/>
            <a:ext cx="36444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Observation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Slight increase in 2013-2017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Huge decrease in 2020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Analysis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Centennial Celebration of the National Park Service (2016)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Increase of share of Social Media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 u="sng"/>
              <a:t>Coronavirus Shock in 2020</a:t>
            </a:r>
            <a:endParaRPr sz="1600" u="sng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0" y="1419663"/>
            <a:ext cx="5192801" cy="25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4576325" y="1437375"/>
            <a:ext cx="295200" cy="228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982825" y="1437375"/>
            <a:ext cx="461400" cy="228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 Parks by Total Recreation Visits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5306350" y="1095500"/>
            <a:ext cx="36444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Observation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Great Smoky Mountains, Grand Canyon, and Yosemite takes top 3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Analysis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Except</a:t>
            </a:r>
            <a:r>
              <a:rPr lang="ja" sz="1600"/>
              <a:t> for the Great Smoky, there are no large difference in the Total Recreation Visits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Park-specific factors had minimal impact on total visit trends.</a:t>
            </a:r>
            <a:endParaRPr sz="1600"/>
          </a:p>
        </p:txBody>
      </p:sp>
      <p:sp>
        <p:nvSpPr>
          <p:cNvPr id="89" name="Google Shape;89;p17"/>
          <p:cNvSpPr/>
          <p:nvPr/>
        </p:nvSpPr>
        <p:spPr>
          <a:xfrm>
            <a:off x="4576325" y="1437375"/>
            <a:ext cx="295200" cy="228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982825" y="1437375"/>
            <a:ext cx="461400" cy="228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7376"/>
            <a:ext cx="4773810" cy="27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1010050" y="1616075"/>
            <a:ext cx="326400" cy="17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 Parks by Total Recreation Visits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0" y="1070050"/>
            <a:ext cx="3274026" cy="30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000" y="1070050"/>
            <a:ext cx="3459223" cy="30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54550" y="4125775"/>
            <a:ext cx="7233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8"/>
          <p:cNvSpPr txBox="1"/>
          <p:nvPr>
            <p:ph idx="4294967295" type="title"/>
          </p:nvPr>
        </p:nvSpPr>
        <p:spPr>
          <a:xfrm>
            <a:off x="754550" y="412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/>
              <a:t>The main difference are Alaska    , Intermountain      and Southeast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/>
              <a:t>          Tourists travels Alaska for Visiting National Parks</a:t>
            </a:r>
            <a:endParaRPr sz="2500"/>
          </a:p>
        </p:txBody>
      </p:sp>
      <p:sp>
        <p:nvSpPr>
          <p:cNvPr id="102" name="Google Shape;102;p18"/>
          <p:cNvSpPr/>
          <p:nvPr/>
        </p:nvSpPr>
        <p:spPr>
          <a:xfrm>
            <a:off x="839125" y="4646250"/>
            <a:ext cx="6837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464350" y="4170750"/>
            <a:ext cx="349500" cy="44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4389875" y="4180050"/>
            <a:ext cx="271800" cy="42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523275" y="4170750"/>
            <a:ext cx="313800" cy="44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 Parks by Total Recreation Visits</a:t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5407350" y="660300"/>
            <a:ext cx="36444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Observation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Tennessee and California show notable advantages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Alaska has recorded lower figures than anticipated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Analysis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California has the most National Parks.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Tennessee hosts the most visited National Park, the Great Smoky Mountains.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600"/>
              <a:t>　　　   </a:t>
            </a:r>
            <a:r>
              <a:rPr lang="ja" sz="2100" u="sng">
                <a:solidFill>
                  <a:schemeClr val="dk1"/>
                </a:solidFill>
              </a:rPr>
              <a:t>Business Opportunity</a:t>
            </a:r>
            <a:endParaRPr sz="2100" u="sng">
              <a:solidFill>
                <a:schemeClr val="dk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63" y="1601650"/>
            <a:ext cx="4304850" cy="27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34240" l="0" r="0" t="0"/>
          <a:stretch/>
        </p:blipFill>
        <p:spPr>
          <a:xfrm>
            <a:off x="359975" y="1287825"/>
            <a:ext cx="4304825" cy="4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1220" y="1287825"/>
            <a:ext cx="496925" cy="30791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5407350" y="4654025"/>
            <a:ext cx="7770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/>
              <a:t>Prediction/Machine Learning</a:t>
            </a:r>
            <a:endParaRPr sz="2900"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Predictive Equation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Residual Plot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Scatter Plot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Predictive Equation</a:t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1211250"/>
            <a:ext cx="99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u="sng"/>
              <a:t>RecreationVisits = -14271179.50 + 7323.90*Year + 155197.60*Region + 35946.39*State</a:t>
            </a:r>
            <a:endParaRPr sz="2100" u="sng"/>
          </a:p>
        </p:txBody>
      </p:sp>
      <p:sp>
        <p:nvSpPr>
          <p:cNvPr id="128" name="Google Shape;128;p21"/>
          <p:cNvSpPr/>
          <p:nvPr/>
        </p:nvSpPr>
        <p:spPr>
          <a:xfrm>
            <a:off x="4101900" y="1783950"/>
            <a:ext cx="940200" cy="78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134000" y="2525125"/>
            <a:ext cx="68760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Assumptions: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Visitation shows an increasing trend over the years.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Regional effects outweigh state-specific impacts.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Social media platforms (e.g., Instagram) drive interest in specific scenic locations rather than broader areas.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