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9CD2-7213-ED4C-B507-836EC92EF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CDB59-29D2-1B4A-BB86-F0513C3DE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DDE6-0F9C-8143-B7C0-A1D64DC1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B8-932E-4F4C-B670-D1D9C94E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B903-C388-5145-80A3-368EF05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B2AC-F7BB-A141-B4AD-B900924F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122E8-B5A7-EA4F-8544-F75785AE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F400C-DDC1-6945-8ECC-397EE26D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554B-73C9-D244-ACC6-950ED4B2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2901-D67A-F44C-ACB8-FA3F7E8B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8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7DB25-F991-0E44-9F58-6084071D3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A5317-CA5C-5047-BF87-2C398C3B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827AD-91D3-264A-8B89-6A4CE83B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E601-1BE3-CB46-BB25-763169E8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42FF-73B4-C846-BC31-CFEADF50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5A39-B6E8-564F-80D6-A72DB106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9ED4-6E0D-E241-9CBE-6D61736D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180B-A320-C44B-BE2C-A7F7F83F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3089-C5B8-CB45-9AAE-0EFF3B64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E3B6-613E-F14A-9A02-828DEC3E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D6A0-EF81-4F4B-A351-00CC5C7E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5119-642D-FE4F-AAEA-E70EFF30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D21A-4FCA-0A41-AE5A-D2B8FAD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07E1-7778-C344-A070-F4AE069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D115-6666-034D-9D2F-90CF27A7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8016-A301-1840-90EA-4AD1B92D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8B41-D5E8-504A-A997-82D08FA8C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69562-D97F-7D42-A507-AD85351B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473A7-CDF4-C342-8A00-2E61BB1A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8F04-E15B-AD46-8EBC-5D61D669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2F538-EE09-E44B-BFE7-4EBA37BD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2B8D-0903-DF40-8507-0091F904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1C7D-6339-1044-BC70-67F746F4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6460-9908-1140-8BED-AC6DBD7B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1BD2B-3769-6746-9AAE-30124CE78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F915D-4DE1-5F4B-AA3B-5C8248ACD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90BBA-81C7-514F-86F3-5FBD15DC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820EA-53A7-E544-B344-2476D0CB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E2340-EAA3-8048-A051-3CF780FE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B491-7968-E74A-B724-95A6ED54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E911B-34C7-7D49-9CB3-CCB84AC6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C1E03-9D52-FD49-A425-FA15CC6D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72E8D-17F4-8542-A0E6-1340D905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2E151-5E67-2540-BD45-AE44536F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06D2E-2411-934C-8223-4F3D7823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49AD9-97C2-BE48-8292-87699336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C8F6-010D-6349-80D7-DB775E6C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7D4E-34B1-7E42-A8F9-423B70A5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0EF5F-3F1A-BC40-A51A-4F53C5B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D36B-2100-8D4A-82C9-10218147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FF6D-00C7-884C-A2FE-1EA5E3C3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3BD77-8847-F743-990F-F1A72C15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FBA3-566F-A947-9EDD-88034FF1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48D20-42B0-304B-BF60-8E943EB3D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0B4B9-D27C-5540-947A-B620178B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BDA89-1D9E-6B48-BD40-801343D4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2945D-0DDA-C04A-9A96-64BB618C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481A2-8E24-6C45-9CC8-FC87DD1C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AD100-315D-454F-A9EF-B29002E2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7F1FB-729E-4042-867E-B8C031D4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9E83-9BFD-0C45-B1C7-434729DC4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B0959-2EE8-464C-ADA9-C86DD6D52AA6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F399-7EB4-7745-B35F-7632C421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E490-C0E5-9343-BD5B-CC2DD81E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8EE06-2892-3D42-B364-C0A60DC57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9E907-73E3-1640-BA23-7A174979FCAF}"/>
              </a:ext>
            </a:extLst>
          </p:cNvPr>
          <p:cNvSpPr txBox="1"/>
          <p:nvPr/>
        </p:nvSpPr>
        <p:spPr>
          <a:xfrm>
            <a:off x="228601" y="542925"/>
            <a:ext cx="6403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Hausam Consulting LLC</a:t>
            </a:r>
          </a:p>
          <a:p>
            <a:r>
              <a:rPr lang="en-US" sz="4000" dirty="0"/>
              <a:t>FHIR Test Server (R4)</a:t>
            </a:r>
          </a:p>
        </p:txBody>
      </p:sp>
    </p:spTree>
    <p:extLst>
      <p:ext uri="{BB962C8B-B14F-4D97-AF65-F5344CB8AC3E}">
        <p14:creationId xmlns:p14="http://schemas.microsoft.com/office/powerpoint/2010/main" val="120133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Hausam</dc:creator>
  <cp:lastModifiedBy>Robert Hausam</cp:lastModifiedBy>
  <cp:revision>4</cp:revision>
  <dcterms:created xsi:type="dcterms:W3CDTF">2019-09-11T21:58:19Z</dcterms:created>
  <dcterms:modified xsi:type="dcterms:W3CDTF">2019-09-11T22:20:29Z</dcterms:modified>
</cp:coreProperties>
</file>