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FF0-C7A6-6E44-90EF-2E069FFF3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Revolutionizing </a:t>
            </a:r>
            <a:r>
              <a:rPr lang="en-US" dirty="0" err="1"/>
              <a:t>Medrec</a:t>
            </a:r>
            <a:r>
              <a:rPr lang="en-US" dirty="0"/>
              <a:t> solution for MEDREC: </a:t>
            </a:r>
            <a:r>
              <a:rPr lang="en-US" i="1" dirty="0" err="1"/>
              <a:t>MedME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FC25-A7A2-3E4A-9942-60B1651A1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98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Patient/caregiver Working group</a:t>
            </a:r>
          </a:p>
          <a:p>
            <a:r>
              <a:rPr lang="en-US" dirty="0"/>
              <a:t>Rob </a:t>
            </a:r>
            <a:r>
              <a:rPr lang="en-US" dirty="0" err="1"/>
              <a:t>Hausam</a:t>
            </a:r>
            <a:r>
              <a:rPr lang="en-US" dirty="0"/>
              <a:t>			</a:t>
            </a:r>
            <a:r>
              <a:rPr lang="en-US" dirty="0" err="1"/>
              <a:t>Miranka</a:t>
            </a:r>
            <a:r>
              <a:rPr lang="en-US" dirty="0"/>
              <a:t> Nicole </a:t>
            </a:r>
          </a:p>
          <a:p>
            <a:r>
              <a:rPr lang="en-US" dirty="0"/>
              <a:t>John </a:t>
            </a:r>
            <a:r>
              <a:rPr lang="en-US" dirty="0" err="1"/>
              <a:t>Destefano</a:t>
            </a:r>
            <a:r>
              <a:rPr lang="en-US" dirty="0"/>
              <a:t>		              Jason Cory Brunson</a:t>
            </a:r>
          </a:p>
          <a:p>
            <a:r>
              <a:rPr lang="en-US" dirty="0"/>
              <a:t>Sandra </a:t>
            </a:r>
            <a:r>
              <a:rPr lang="en-US" dirty="0" err="1"/>
              <a:t>Czunas</a:t>
            </a:r>
            <a:r>
              <a:rPr lang="en-US" dirty="0"/>
              <a:t>	                            Pat </a:t>
            </a:r>
            <a:r>
              <a:rPr lang="en-US" dirty="0" err="1"/>
              <a:t>carroll</a:t>
            </a:r>
            <a:endParaRPr lang="en-US" dirty="0"/>
          </a:p>
          <a:p>
            <a:r>
              <a:rPr lang="en-US" dirty="0"/>
              <a:t>Dong-</a:t>
            </a:r>
            <a:r>
              <a:rPr lang="en-US" dirty="0" err="1"/>
              <a:t>guk</a:t>
            </a:r>
            <a:r>
              <a:rPr lang="en-US" dirty="0"/>
              <a:t> shin                             rick </a:t>
            </a:r>
            <a:r>
              <a:rPr lang="en-US" dirty="0" err="1"/>
              <a:t>munger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2434-5FFB-F24C-BCDE-B656A0D8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7CF6-9832-334C-923C-3AAC3BBE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E5A9-E83E-A344-A1D1-F3B4A413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3055"/>
            <a:ext cx="9905998" cy="1478570"/>
          </a:xfrm>
        </p:spPr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 Statement (PATIENT)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E8E0-5037-FA42-8D55-393E51D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4" y="2000249"/>
            <a:ext cx="10987088" cy="46148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Developing a complete list of medications the patient is taking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Patients do not understand why they are taking specific medications (reason)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No easy way to communicate questions/concerns (side-effects, duplicates, </a:t>
            </a:r>
            <a:r>
              <a:rPr lang="en-US" dirty="0" err="1"/>
              <a:t>etc</a:t>
            </a:r>
            <a:r>
              <a:rPr lang="en-US" dirty="0"/>
              <a:t>) about medications in a timely manner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Vulnerable populations: Elderly patients, cognitive impairment, behavioral health issues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29B-42B6-C84C-B047-B118366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(Provider)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327D-9D0C-484B-AAC3-DFCB580C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Pharmacists and home healthcare providers cannot link medications to diagnosis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 needs to be pulled from multiple providers and sources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Limited information on over the counter drugs that patients are taking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F27A-9D2C-9640-B568-220E3D61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4D9B-D4E6-7543-AB6F-AE931772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medication list (electronic +printable)</a:t>
            </a:r>
          </a:p>
          <a:p>
            <a:pPr>
              <a:buFontTx/>
              <a:buChar char="-"/>
            </a:pPr>
            <a:r>
              <a:rPr lang="en-US" dirty="0"/>
              <a:t>Medications (dose, strength, prescription date, fill date, history)</a:t>
            </a:r>
          </a:p>
          <a:p>
            <a:pPr>
              <a:buFontTx/>
              <a:buChar char="-"/>
            </a:pPr>
            <a:r>
              <a:rPr lang="en-US" dirty="0"/>
              <a:t>Prescribing provider and specialty for each medication</a:t>
            </a:r>
          </a:p>
          <a:p>
            <a:pPr>
              <a:buFontTx/>
              <a:buChar char="-"/>
            </a:pPr>
            <a:r>
              <a:rPr lang="en-US" dirty="0"/>
              <a:t>Reason why the medication was prescribed</a:t>
            </a:r>
          </a:p>
          <a:p>
            <a:pPr>
              <a:buFontTx/>
              <a:buChar char="-"/>
            </a:pPr>
            <a:r>
              <a:rPr lang="en-US" dirty="0"/>
              <a:t>Allergies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D759-0044-4446-87B9-289946C2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2262-AEC8-5449-85DC-4824389F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DF56-DD14-0F4D-BAD1-1A016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1CAE-AF67-A845-BA52-9409E86D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55AD-E625-2F4C-8A97-259D10D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4A1-830C-EB45-9A0B-EADD5620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9967-61C2-A24F-9E98-1099B0F0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 rec by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265-81C2-1C4D-9D10-12DD3C4E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0DD-F216-D048-81E0-8676A60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30A8-1CD7-404F-81CF-87A4D46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users language</a:t>
            </a:r>
          </a:p>
          <a:p>
            <a:r>
              <a:rPr lang="en-US" dirty="0"/>
              <a:t>Match system and world</a:t>
            </a:r>
          </a:p>
          <a:p>
            <a:r>
              <a:rPr lang="en-US" dirty="0"/>
              <a:t>Users </a:t>
            </a:r>
            <a:r>
              <a:rPr lang="en-US"/>
              <a:t>in control</a:t>
            </a:r>
          </a:p>
        </p:txBody>
      </p:sp>
    </p:spTree>
    <p:extLst>
      <p:ext uri="{BB962C8B-B14F-4D97-AF65-F5344CB8AC3E}">
        <p14:creationId xmlns:p14="http://schemas.microsoft.com/office/powerpoint/2010/main" val="359361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</TotalTime>
  <Words>170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Revolutionizing Medrec solution for MEDREC: MedME</vt:lpstr>
      <vt:lpstr>PrOBlem Statement (PATIENT)</vt:lpstr>
      <vt:lpstr>Problem statement (Provider)</vt:lpstr>
      <vt:lpstr>Features</vt:lpstr>
      <vt:lpstr>Proposed solution</vt:lpstr>
      <vt:lpstr>Data flow</vt:lpstr>
      <vt:lpstr>User Flow</vt:lpstr>
      <vt:lpstr>Med rec by patient</vt:lpstr>
      <vt:lpstr>Usability principles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Medrec solution for MEDREC: MedME</dc:title>
  <dc:creator>Microsoft Office User</dc:creator>
  <cp:lastModifiedBy>Microsoft Office User</cp:lastModifiedBy>
  <cp:revision>9</cp:revision>
  <dcterms:created xsi:type="dcterms:W3CDTF">2019-04-06T13:58:34Z</dcterms:created>
  <dcterms:modified xsi:type="dcterms:W3CDTF">2019-04-06T16:20:11Z</dcterms:modified>
</cp:coreProperties>
</file>