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4320519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4320519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e4320519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e4320519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b03377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bb03377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e4320519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e4320519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4320519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e4320519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4320519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4320519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b0337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bb0337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bb0337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bb0337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432051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432051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e432051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e432051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e4320519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e4320519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432051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432051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4320519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4320519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hJ1jKNALmeg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Raytheon Senior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2024 - SE4485.001 (Dr. Eric Wong)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2758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Ryan Havens | Melvin Sajeev | Cameron Sutton | Ibrahim Barney | Nisai Sun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052700"/>
            <a:ext cx="1314475" cy="12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7952" y="3558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 Perna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95250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128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158" name="Google Shape;158;p23" title="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163" y="1974850"/>
            <a:ext cx="4413675" cy="24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overview/</a:t>
            </a:r>
            <a:r>
              <a:rPr lang="en"/>
              <a:t>visualization</a:t>
            </a:r>
            <a:r>
              <a:rPr lang="en"/>
              <a:t> of past crop yield data for a specific state / county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result for the coming year on what the expected crop yield will 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Aggregation of all counties per state yield and United States yield in total per year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275" y="1853850"/>
            <a:ext cx="3256150" cy="2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 incorporation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Pesticide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Expanding available crops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Expansion to global predictions outside of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Specifics based upon farming equipment used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50" y="1318650"/>
            <a:ext cx="1519925" cy="13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700" y="3281125"/>
            <a:ext cx="2447449" cy="16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525" y="1542112"/>
            <a:ext cx="1842726" cy="1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518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purpose of the project was to acquire experience working with a large set of data and learning new technologies.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covered topics from data science, machine learning, and full stack development.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also gave </a:t>
            </a:r>
            <a:r>
              <a:rPr lang="en"/>
              <a:t>experience</a:t>
            </a:r>
            <a:r>
              <a:rPr lang="en"/>
              <a:t> working through the various stages in software lifecycle development and drafting of purposeful documents.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gave experience working within a team and delegating tasks. Ensuring deadlines were hit on time.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974" y="1853850"/>
            <a:ext cx="2997075" cy="25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/ Deliverables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Scope: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scope of this project covers managing large amounts of data, cleaning the data, and creating predictive results for corn crop yield.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Deliverables: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trained model that is able to use crop yield data to predict the crop yield for corn in the coming year.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user interface that allows the user to get the crop yield for the next year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Documentation of our </a:t>
            </a:r>
            <a:r>
              <a:rPr lang="en" sz="1300"/>
              <a:t>application explaining the methodology used for its development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527850" y="114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30900" y="1599325"/>
            <a:ext cx="50268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</a:rPr>
              <a:t>Lifecycle Model </a:t>
            </a:r>
            <a:endParaRPr sz="1307">
              <a:solidFill>
                <a:srgbClr val="434343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Char char="●"/>
            </a:pPr>
            <a:r>
              <a:rPr lang="en" sz="1307">
                <a:solidFill>
                  <a:srgbClr val="434343"/>
                </a:solidFill>
              </a:rPr>
              <a:t>Iterative development for continuous improvement and adaptation. </a:t>
            </a:r>
            <a:endParaRPr sz="1307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</a:rPr>
              <a:t>Data Handling </a:t>
            </a:r>
            <a:endParaRPr sz="1307">
              <a:solidFill>
                <a:srgbClr val="434343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Char char="●"/>
            </a:pPr>
            <a:r>
              <a:rPr lang="en" sz="1307">
                <a:solidFill>
                  <a:srgbClr val="434343"/>
                </a:solidFill>
              </a:rPr>
              <a:t>Sourcing from data.gov (crop yields). </a:t>
            </a:r>
            <a:endParaRPr sz="1307">
              <a:solidFill>
                <a:srgbClr val="434343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8"/>
              <a:buChar char="●"/>
            </a:pPr>
            <a:r>
              <a:rPr lang="en" sz="1307">
                <a:solidFill>
                  <a:srgbClr val="434343"/>
                </a:solidFill>
              </a:rPr>
              <a:t>Preprocessing for data quality and consistency. </a:t>
            </a:r>
            <a:endParaRPr sz="1307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</a:rPr>
              <a:t>Model Development   </a:t>
            </a:r>
            <a:endParaRPr sz="1307">
              <a:solidFill>
                <a:srgbClr val="434343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Char char="●"/>
            </a:pPr>
            <a:r>
              <a:rPr lang="en" sz="1307">
                <a:solidFill>
                  <a:srgbClr val="434343"/>
                </a:solidFill>
              </a:rPr>
              <a:t>Python with libraries (Pandas, Sklearn) for predictive modeling. </a:t>
            </a:r>
            <a:endParaRPr sz="1307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</a:rPr>
              <a:t>Visualization Data visualization </a:t>
            </a:r>
            <a:endParaRPr sz="1307">
              <a:solidFill>
                <a:srgbClr val="434343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Char char="●"/>
            </a:pPr>
            <a:r>
              <a:rPr lang="en" sz="1307">
                <a:solidFill>
                  <a:srgbClr val="434343"/>
                </a:solidFill>
              </a:rPr>
              <a:t>Utilizing Chart.js for visualization</a:t>
            </a:r>
            <a:endParaRPr sz="1307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>
              <a:solidFill>
                <a:srgbClr val="434343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538000" y="1677925"/>
            <a:ext cx="35529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Risk Mitigation 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Font typeface="Lato"/>
              <a:buChar char="●"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Proactive strategies for data access and technology disruptions. 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Communication 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Font typeface="Lato"/>
              <a:buChar char="●"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Regular updates and feedback through Discord, emails, and Zoom. 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Standards Compliance 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8"/>
              <a:buFont typeface="Lato"/>
              <a:buChar char="●"/>
            </a:pPr>
            <a:r>
              <a:rPr lang="en" sz="130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Adherence to data protection laws and ethical data use.</a:t>
            </a:r>
            <a:endParaRPr sz="1307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96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NASS National Crop Yield Dataset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Dataset Size: 	20,684,538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crops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county/state/national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Lots of redundant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Dataset Size: 		25,308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corn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counties that produce corn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redundant data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4690350" y="1352808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90350" y="2078875"/>
            <a:ext cx="396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format of the data is not intuitive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39 columns, not clear what all of them mean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Lots of the same data in different formats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text to sort data but the text isn’t always same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Criteria for trimming out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counties </a:t>
            </a:r>
            <a:r>
              <a:rPr lang="en"/>
              <a:t>barely </a:t>
            </a:r>
            <a:r>
              <a:rPr lang="en"/>
              <a:t>produce any corn so no meaningful predictions can be made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old data unlikely to be representative of modern times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 Snapshot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38" y="1853850"/>
            <a:ext cx="6516523" cy="31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 Overview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backend of the application is programmed in Python. It utilizes the libraries: sklearn, pandas, and flask. It also involves a data filtering python file that helps slim down the data to only the specific state and county selected.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front end of the application is programmed in Javascript, CSS, and React. It is a static web page that takes in input from the user on a state and county code. The data is sent to the back end to run a machine learning linear regression algorithm 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29680" l="-136440" r="136439" t="-29679"/>
          <a:stretch/>
        </p:blipFill>
        <p:spPr>
          <a:xfrm>
            <a:off x="1688800" y="1853850"/>
            <a:ext cx="576639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5892825" y="2201550"/>
            <a:ext cx="1396800" cy="4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15918" l="0" r="3381" t="1299"/>
          <a:stretch/>
        </p:blipFill>
        <p:spPr>
          <a:xfrm>
            <a:off x="1499037" y="1853850"/>
            <a:ext cx="6149525" cy="3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Overview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Deployed on home servers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Lenovo Thinkstation P500 (host server)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Virtual Machine (1 CPU, 2 Threads, 8GB RAM, 64GB NVMe SSD)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Ubuntu Server 22.04 LTS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nginx-mainline + Cloudflared (proxying Cloudflare’s infrastructure and origin server)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Cloudflare Zero Trust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Reverse Proxy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Hides origin server’s IP for security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Load Balancing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Balance traffic across multiple origin servers in the backend (if needed)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Caching mechanisms on their edge servers to reduce load times for clients/users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Secure Tunneling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Unique IDs generated in association with origin servers on DNS list</a:t>
            </a:r>
            <a:endParaRPr sz="12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30594" l="-910" r="909" t="21877"/>
          <a:stretch/>
        </p:blipFill>
        <p:spPr>
          <a:xfrm>
            <a:off x="5831025" y="1318650"/>
            <a:ext cx="1699976" cy="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1522" y="728376"/>
            <a:ext cx="837526" cy="9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