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628B-25A5-14CF-D9E1-A9A94AD5D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2E4A57-7C82-2DFF-F1A0-6528CC9B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E3A38-9A1A-9560-D5DA-2DE49CB8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9D8FF-2C2E-1896-141C-003234D1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EE779F-2D3A-3A19-D856-01B644C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61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78124-0FFF-67EB-6AD5-AB937664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B03C38-DBB5-3C29-986B-2A3226D7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E20AE-2138-88B5-0D98-ECF4E45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CF508-E475-2D6D-3B77-3CA69BCC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3E6FA-59DD-ED01-0C7F-19E704DB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4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DB8AE4-4887-89F4-CFEE-40EEF8409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0A66AA-B7D7-31A2-8A21-83DE0B59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AE40D-0FB1-FC86-27E9-5460FD71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A7739-7D24-3D7E-A2DA-AB0E3389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B11FB-B77A-7A8D-DE19-6E8F6DA6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4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8D94E-6E28-5524-EB3F-38751EF2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83422-8D2D-192B-A030-959A5488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0594D4-805C-AFF4-7B24-CA4DF6A3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83D1C-8B45-6CF4-E271-04818980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0EE52-563E-40FB-EC30-07C3BF6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4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202-419A-CED3-74EC-5C34DA0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613DEC-39BF-B768-3AFA-0392E3F8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4276A-1679-7A57-5AD8-BAD86AC7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A0708-DDCA-3C91-7797-ACF8A21D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A878C-6A84-EEF7-FF41-D100BDAE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49BD7-1830-F449-E984-2EA16374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CFA92-B72E-6F69-89E7-C414433AB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E6BA02-FE93-A541-1AF8-4EF80BA7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2558A-EA37-293F-D864-7AB4CAA0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DD51CA-008B-7048-2D5C-E1E9FC9A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ACDCA5-48DE-B99C-CC21-9E7E29F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6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9E154-B9D6-0FFE-4237-8B5CC0F7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6C86CF-1CD4-FB3F-DF5D-87F07063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FC4B4A-5DEC-4569-D3FF-AF3AA568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02C4F4-050B-0CDD-20BC-1A2EEB152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BB69D7-F93B-672E-98CF-F02B2911C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B8A024-E73E-1F66-07CE-9055E6B7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041D89-CD61-2E69-BD41-78FB344E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46B94-2A51-D4BD-C887-5BBAE055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8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16D64-C5CD-BC07-35F9-D040F436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0CE03A-0F2F-CD4F-68C6-60136F09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4E48A9-79AF-5FAE-336B-A0315BD1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1B4ADB-5B3E-9719-697C-A1899D83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87E33E-0253-66C2-0E26-590F4EF1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030E0F-9BCD-75E8-40CE-897AC9D1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270377-EDFB-1DC6-D8AD-B2F2D224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49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73C35-ED57-1ABB-C205-D55405BC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9D06DC-D17A-4BF4-AC16-B8FA8546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0348C7-95F6-994A-B889-2B23A648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4A2AFA-A8B5-547D-5FAD-9F59CD4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2E48E5-9947-4B4B-B88D-21A8B295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E1E4E-DF76-A012-77C0-180CF02B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2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FABDB-CA83-10AB-1969-23E49649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0A6879-E277-8CF3-D8BF-90EA26D31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8916A5-5A6A-5A13-E42C-71BAB195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E2C7EF-4B3D-1B3F-80EE-6BE91FBA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777D1-A228-47B7-5600-A7FC79E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0F0E49-43F4-A9EA-875F-9B80D79B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5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BC118A-9AE7-0BBB-874B-37A7E34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89780A-2420-C153-30C7-C46411B7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BF55CF-E5BB-288B-6015-2BE7A3244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CB0C1-71E5-4A5F-AFD2-75019B0A3A8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050D04-2AB7-7BE0-1E1B-F83383410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1A2EB8-B403-FE3E-E7A6-C880A67F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59D2C-67AA-4DB1-BB09-6DE37B35D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6E51E08-ED2C-4DFB-7006-39022677DEBB}"/>
              </a:ext>
            </a:extLst>
          </p:cNvPr>
          <p:cNvSpPr/>
          <p:nvPr/>
        </p:nvSpPr>
        <p:spPr>
          <a:xfrm>
            <a:off x="1223888" y="323559"/>
            <a:ext cx="1716260" cy="4220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7926A5C-423D-864B-7344-C7BACACDBA09}"/>
              </a:ext>
            </a:extLst>
          </p:cNvPr>
          <p:cNvCxnSpPr>
            <a:cxnSpLocks/>
          </p:cNvCxnSpPr>
          <p:nvPr/>
        </p:nvCxnSpPr>
        <p:spPr>
          <a:xfrm>
            <a:off x="2053880" y="745589"/>
            <a:ext cx="0" cy="26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A083A912-347C-A4BB-FFF2-48C208E25DBD}"/>
              </a:ext>
            </a:extLst>
          </p:cNvPr>
          <p:cNvSpPr/>
          <p:nvPr/>
        </p:nvSpPr>
        <p:spPr>
          <a:xfrm>
            <a:off x="1223888" y="1041010"/>
            <a:ext cx="1716260" cy="85812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RECEBER A COTAÇÃO DO DÓLAR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6A33441-B327-ADF6-FC2A-D45C99C2BAFE}"/>
              </a:ext>
            </a:extLst>
          </p:cNvPr>
          <p:cNvCxnSpPr>
            <a:cxnSpLocks/>
          </p:cNvCxnSpPr>
          <p:nvPr/>
        </p:nvCxnSpPr>
        <p:spPr>
          <a:xfrm>
            <a:off x="2039811" y="1997613"/>
            <a:ext cx="0" cy="436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1F4B724E-7023-5C67-B88E-86513C1B713D}"/>
              </a:ext>
            </a:extLst>
          </p:cNvPr>
          <p:cNvSpPr/>
          <p:nvPr/>
        </p:nvSpPr>
        <p:spPr>
          <a:xfrm>
            <a:off x="1083214" y="2372164"/>
            <a:ext cx="1828795" cy="99528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RECEBER A QUANTIDADE DE DÓLARES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ADE3C63-9A96-2512-8949-EA972AB70A18}"/>
              </a:ext>
            </a:extLst>
          </p:cNvPr>
          <p:cNvCxnSpPr>
            <a:cxnSpLocks/>
          </p:cNvCxnSpPr>
          <p:nvPr/>
        </p:nvCxnSpPr>
        <p:spPr>
          <a:xfrm>
            <a:off x="2025742" y="3490548"/>
            <a:ext cx="0" cy="349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E6F05C50-4B03-01EF-AA4E-64A9F4279E92}"/>
              </a:ext>
            </a:extLst>
          </p:cNvPr>
          <p:cNvSpPr/>
          <p:nvPr/>
        </p:nvSpPr>
        <p:spPr>
          <a:xfrm>
            <a:off x="977703" y="3949503"/>
            <a:ext cx="2152353" cy="85812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CALCULAR A CONVERSÃO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4639BFD-5B89-50D9-E504-B955A18C6407}"/>
              </a:ext>
            </a:extLst>
          </p:cNvPr>
          <p:cNvCxnSpPr>
            <a:cxnSpLocks/>
          </p:cNvCxnSpPr>
          <p:nvPr/>
        </p:nvCxnSpPr>
        <p:spPr>
          <a:xfrm>
            <a:off x="2053879" y="4911381"/>
            <a:ext cx="0" cy="506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uxograma: Exibir 26">
            <a:extLst>
              <a:ext uri="{FF2B5EF4-FFF2-40B4-BE49-F238E27FC236}">
                <a16:creationId xmlns:a16="http://schemas.microsoft.com/office/drawing/2014/main" id="{319CEC21-2906-29A0-6B99-A3B9B01DC978}"/>
              </a:ext>
            </a:extLst>
          </p:cNvPr>
          <p:cNvSpPr/>
          <p:nvPr/>
        </p:nvSpPr>
        <p:spPr>
          <a:xfrm>
            <a:off x="787794" y="5521566"/>
            <a:ext cx="2152353" cy="85812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MOSTRAR RESULTADO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91FFD1F-A3DE-98BC-69F9-89C806465782}"/>
              </a:ext>
            </a:extLst>
          </p:cNvPr>
          <p:cNvCxnSpPr/>
          <p:nvPr/>
        </p:nvCxnSpPr>
        <p:spPr>
          <a:xfrm>
            <a:off x="3130056" y="5964702"/>
            <a:ext cx="10199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9B8A6A57-0996-9F78-6B98-5D9E27CB7D74}"/>
              </a:ext>
            </a:extLst>
          </p:cNvPr>
          <p:cNvSpPr/>
          <p:nvPr/>
        </p:nvSpPr>
        <p:spPr>
          <a:xfrm>
            <a:off x="4550902" y="5598938"/>
            <a:ext cx="1955405" cy="6611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548671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1065933FA92429BF54DFBC613535D" ma:contentTypeVersion="0" ma:contentTypeDescription="Create a new document." ma:contentTypeScope="" ma:versionID="68ae98d1cb8a042e914f640d3043d2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2b4b614c7176fd651a4d29ade0071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042472-63A6-4A41-8A8A-BBC418BE61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587658-BFE7-431A-9BB1-E7F7B7B31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2C6413-7C12-409E-9AC3-5A42547EADDE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RHAYANE</dc:creator>
  <cp:lastModifiedBy>RHAYANE COSTA</cp:lastModifiedBy>
  <cp:revision>1</cp:revision>
  <dcterms:created xsi:type="dcterms:W3CDTF">2024-04-03T22:51:01Z</dcterms:created>
  <dcterms:modified xsi:type="dcterms:W3CDTF">2024-04-03T23:08:43Z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0x010100E5B1065933FA92429BF54DFBC613535D</vt:lpwstr>
  </property>
</Properties>
</file>