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B20-0F26-40BD-BD64-44FDED8F9E5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0D58-C6EC-4EEE-8931-EC4DBC53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5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B20-0F26-40BD-BD64-44FDED8F9E5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0D58-C6EC-4EEE-8931-EC4DBC53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7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B20-0F26-40BD-BD64-44FDED8F9E5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0D58-C6EC-4EEE-8931-EC4DBC53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7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B20-0F26-40BD-BD64-44FDED8F9E5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0D58-C6EC-4EEE-8931-EC4DBC53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7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B20-0F26-40BD-BD64-44FDED8F9E5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0D58-C6EC-4EEE-8931-EC4DBC53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5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B20-0F26-40BD-BD64-44FDED8F9E5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0D58-C6EC-4EEE-8931-EC4DBC53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9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B20-0F26-40BD-BD64-44FDED8F9E5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0D58-C6EC-4EEE-8931-EC4DBC53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3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B20-0F26-40BD-BD64-44FDED8F9E5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0D58-C6EC-4EEE-8931-EC4DBC53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1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B20-0F26-40BD-BD64-44FDED8F9E5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0D58-C6EC-4EEE-8931-EC4DBC53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B20-0F26-40BD-BD64-44FDED8F9E5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0D58-C6EC-4EEE-8931-EC4DBC53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6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B20-0F26-40BD-BD64-44FDED8F9E5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0D58-C6EC-4EEE-8931-EC4DBC53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5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91B20-0F26-40BD-BD64-44FDED8F9E5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00D58-C6EC-4EEE-8931-EC4DBC53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0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61531"/>
            <a:ext cx="9144000" cy="86493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PEMBENTUKAN KELOMPOK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48384"/>
            <a:ext cx="9144000" cy="4742688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</a:p>
          <a:p>
            <a:pPr marL="457200" indent="-457200" algn="just">
              <a:buAutoNum type="arabicPeriod"/>
            </a:pP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minimal 5 </a:t>
            </a:r>
            <a:r>
              <a:rPr lang="en-US" dirty="0" err="1" smtClean="0"/>
              <a:t>mhs</a:t>
            </a:r>
            <a:r>
              <a:rPr lang="en-US" dirty="0" smtClean="0"/>
              <a:t>.</a:t>
            </a:r>
          </a:p>
          <a:p>
            <a:pPr marL="457200" indent="-457200" algn="just">
              <a:buAutoNum type="arabicPeriod"/>
            </a:pP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kelompoknya</a:t>
            </a:r>
            <a:endParaRPr lang="en-US" dirty="0" smtClean="0"/>
          </a:p>
          <a:p>
            <a:pPr marL="457200" indent="-457200" algn="just">
              <a:buAutoNum type="arabicPeriod"/>
            </a:pP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system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dakwah</a:t>
            </a:r>
            <a:r>
              <a:rPr lang="en-US" dirty="0" smtClean="0"/>
              <a:t>.</a:t>
            </a:r>
          </a:p>
          <a:p>
            <a:pPr marL="457200" indent="-457200" algn="just">
              <a:buAutoNum type="arabicPeriod"/>
            </a:pP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sebuak</a:t>
            </a:r>
            <a:r>
              <a:rPr lang="en-US" dirty="0" smtClean="0"/>
              <a:t> system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di </a:t>
            </a:r>
            <a:r>
              <a:rPr lang="en-US" dirty="0" err="1" smtClean="0"/>
              <a:t>presentasikan</a:t>
            </a:r>
            <a:r>
              <a:rPr lang="en-US" dirty="0" smtClean="0"/>
              <a:t> di </a:t>
            </a:r>
            <a:r>
              <a:rPr lang="en-US" dirty="0" err="1" smtClean="0"/>
              <a:t>akhir</a:t>
            </a:r>
            <a:r>
              <a:rPr lang="en-US" dirty="0" smtClean="0"/>
              <a:t> semester </a:t>
            </a:r>
            <a:r>
              <a:rPr lang="en-US" dirty="0" err="1" smtClean="0"/>
              <a:t>ganjil</a:t>
            </a:r>
            <a:r>
              <a:rPr lang="en-US" dirty="0" smtClean="0"/>
              <a:t>.</a:t>
            </a:r>
          </a:p>
          <a:p>
            <a:pPr marL="457200" indent="-457200" algn="just">
              <a:buAutoNum type="arabicPeriod"/>
            </a:pP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mengajukan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di develop.</a:t>
            </a:r>
          </a:p>
          <a:p>
            <a:pPr marL="457200" indent="-457200" algn="l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5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Dakwah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122664" cy="3380359"/>
          </a:xfrm>
        </p:spPr>
        <p:txBody>
          <a:bodyPr/>
          <a:lstStyle/>
          <a:p>
            <a:r>
              <a:rPr lang="id-ID" sz="3600" dirty="0" smtClean="0"/>
              <a:t>Aqidah</a:t>
            </a:r>
          </a:p>
          <a:p>
            <a:r>
              <a:rPr lang="id-ID" sz="3600" dirty="0" smtClean="0"/>
              <a:t>Akhlaq</a:t>
            </a:r>
          </a:p>
          <a:p>
            <a:r>
              <a:rPr lang="id-ID" sz="3600" dirty="0" smtClean="0"/>
              <a:t>Ibadah</a:t>
            </a:r>
          </a:p>
          <a:p>
            <a:r>
              <a:rPr lang="id-ID" sz="3600" dirty="0" smtClean="0"/>
              <a:t>Mu’amalah</a:t>
            </a:r>
          </a:p>
          <a:p>
            <a:r>
              <a:rPr lang="id-ID" sz="3600" dirty="0" smtClean="0"/>
              <a:t>Muhammadiyah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0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5143"/>
          </a:xfrm>
        </p:spPr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Database </a:t>
            </a:r>
          </a:p>
          <a:p>
            <a:r>
              <a:rPr lang="en-US" dirty="0" smtClean="0"/>
              <a:t>Web Programming</a:t>
            </a:r>
          </a:p>
          <a:p>
            <a:r>
              <a:rPr lang="en-US" dirty="0" smtClean="0"/>
              <a:t>Multimedia</a:t>
            </a:r>
          </a:p>
          <a:p>
            <a:r>
              <a:rPr lang="en-US" dirty="0" smtClean="0"/>
              <a:t>e-Book</a:t>
            </a:r>
          </a:p>
          <a:p>
            <a:r>
              <a:rPr lang="en-US" dirty="0" smtClean="0"/>
              <a:t>Media </a:t>
            </a:r>
            <a:r>
              <a:rPr lang="en-US" dirty="0" err="1" smtClean="0"/>
              <a:t>pembelajaran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7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id-ID" dirty="0" smtClean="0"/>
              <a:t>Kelompok </a:t>
            </a:r>
            <a:r>
              <a:rPr lang="id-ID" dirty="0" smtClean="0"/>
              <a:t>I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Kelompok I</a:t>
            </a:r>
            <a:endParaRPr lang="en-US" dirty="0" smtClean="0"/>
          </a:p>
          <a:p>
            <a:pPr eaLnBrk="1" hangingPunct="1"/>
            <a:r>
              <a:rPr lang="id-ID" dirty="0" smtClean="0"/>
              <a:t>Ketua </a:t>
            </a:r>
            <a:r>
              <a:rPr lang="id-ID" dirty="0" smtClean="0"/>
              <a:t>Kelompok: Pirngadi</a:t>
            </a:r>
          </a:p>
          <a:p>
            <a:pPr eaLnBrk="1" hangingPunct="1"/>
            <a:r>
              <a:rPr lang="id-ID" dirty="0" smtClean="0"/>
              <a:t>Topik/ Content: Fenomena Alam menurut al-Quran</a:t>
            </a:r>
          </a:p>
          <a:p>
            <a:pPr eaLnBrk="1" hangingPunct="1"/>
            <a:r>
              <a:rPr lang="id-ID" dirty="0" smtClean="0"/>
              <a:t>Media: Film</a:t>
            </a:r>
          </a:p>
          <a:p>
            <a:pPr eaLnBrk="1" hangingPunct="1"/>
            <a:r>
              <a:rPr lang="id-ID" dirty="0" smtClean="0"/>
              <a:t>Sasaran: Umum</a:t>
            </a:r>
          </a:p>
          <a:p>
            <a:pPr eaLnBrk="1" hangingPunct="1"/>
            <a:r>
              <a:rPr lang="id-ID" dirty="0" smtClean="0"/>
              <a:t>Judul: Fenomena Alam menurut al-Quran dengan Film</a:t>
            </a:r>
          </a:p>
          <a:p>
            <a:pPr eaLnBrk="1" hangingPunct="1"/>
            <a:r>
              <a:rPr lang="id-ID" dirty="0" smtClean="0"/>
              <a:t>Materi: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01157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dirty="0" smtClean="0"/>
              <a:t>Kelompok II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dirty="0" smtClean="0"/>
              <a:t>Ketua: Ahmad Roihan </a:t>
            </a:r>
          </a:p>
          <a:p>
            <a:pPr eaLnBrk="1" hangingPunct="1"/>
            <a:r>
              <a:rPr lang="id-ID" dirty="0" smtClean="0"/>
              <a:t>Topik: Khitanan</a:t>
            </a:r>
          </a:p>
          <a:p>
            <a:pPr eaLnBrk="1" hangingPunct="1"/>
            <a:r>
              <a:rPr lang="id-ID" dirty="0" smtClean="0"/>
              <a:t>Media: Multimedia</a:t>
            </a:r>
          </a:p>
          <a:p>
            <a:pPr eaLnBrk="1" hangingPunct="1"/>
            <a:r>
              <a:rPr lang="id-ID" dirty="0" smtClean="0"/>
              <a:t>Sasaran: Umum</a:t>
            </a:r>
          </a:p>
          <a:p>
            <a:pPr eaLnBrk="1" hangingPunct="1"/>
            <a:r>
              <a:rPr lang="id-ID" dirty="0" smtClean="0"/>
              <a:t>Judul: Tuntunan Khitan menurut Nabi s.a.w dengan Multimedia</a:t>
            </a:r>
          </a:p>
          <a:p>
            <a:pPr eaLnBrk="1" hangingPunct="1"/>
            <a:r>
              <a:rPr lang="id-ID" dirty="0" smtClean="0"/>
              <a:t>Materi: 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59182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Kelompok III:</a:t>
            </a:r>
            <a:br>
              <a:rPr lang="id-ID" dirty="0" smtClean="0"/>
            </a:br>
            <a:r>
              <a:rPr lang="id-ID" dirty="0" smtClean="0"/>
              <a:t>Tuntunan Wudlu menurut HPT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19399"/>
          </a:xfrm>
        </p:spPr>
        <p:txBody>
          <a:bodyPr/>
          <a:lstStyle/>
          <a:p>
            <a:r>
              <a:rPr lang="id-ID" dirty="0" smtClean="0"/>
              <a:t>Air</a:t>
            </a:r>
          </a:p>
          <a:p>
            <a:r>
              <a:rPr lang="id-ID" dirty="0" smtClean="0"/>
              <a:t>Wudlu</a:t>
            </a:r>
          </a:p>
          <a:p>
            <a:r>
              <a:rPr lang="id-ID" dirty="0" smtClean="0"/>
              <a:t>Tayammum</a:t>
            </a:r>
          </a:p>
          <a:p>
            <a:r>
              <a:rPr lang="id-ID" dirty="0" smtClean="0"/>
              <a:t>Khuf</a:t>
            </a:r>
          </a:p>
          <a:p>
            <a:r>
              <a:rPr lang="id-ID" dirty="0" smtClean="0"/>
              <a:t>Janabat</a:t>
            </a:r>
          </a:p>
          <a:p>
            <a:r>
              <a:rPr lang="id-ID" dirty="0" smtClean="0"/>
              <a:t>Istinja’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0097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150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PEMBENTUKAN KELOMPOK</vt:lpstr>
      <vt:lpstr>Ruang Lingkup Penulisan dan Sistem Informasi Dakwah.</vt:lpstr>
      <vt:lpstr>PowerPoint Presentation</vt:lpstr>
      <vt:lpstr>Contoh Kelompok I</vt:lpstr>
      <vt:lpstr>Kelompok II</vt:lpstr>
      <vt:lpstr>Kelompok III: Tuntunan Wudlu menurut HPT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PEMBENTUKAN KELOMPOK</dc:title>
  <dc:creator>Rievs</dc:creator>
  <cp:lastModifiedBy>Rievs</cp:lastModifiedBy>
  <cp:revision>2</cp:revision>
  <dcterms:created xsi:type="dcterms:W3CDTF">2020-09-28T13:10:38Z</dcterms:created>
  <dcterms:modified xsi:type="dcterms:W3CDTF">2020-09-28T13:18:31Z</dcterms:modified>
</cp:coreProperties>
</file>