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21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212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828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2108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264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552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560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9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2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2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7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6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18/03/2020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SISTEM BERKAS SECTION 2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STMIK MJ SMSTR IV-</a:t>
            </a:r>
            <a:r>
              <a:rPr lang="en-US" dirty="0" err="1" smtClean="0"/>
              <a:t>Dewi</a:t>
            </a:r>
            <a:r>
              <a:rPr lang="en-US" dirty="0" smtClean="0"/>
              <a:t> </a:t>
            </a:r>
            <a:r>
              <a:rPr lang="en-US" dirty="0" err="1" smtClean="0"/>
              <a:t>Estri</a:t>
            </a:r>
            <a:r>
              <a:rPr lang="en-US" dirty="0" smtClean="0"/>
              <a:t> JH, M. </a:t>
            </a:r>
            <a:r>
              <a:rPr lang="en-US" dirty="0" err="1" smtClean="0"/>
              <a:t>Kom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4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 3 model </a:t>
            </a:r>
            <a:r>
              <a:rPr lang="en-US" dirty="0" err="1" smtClean="0"/>
              <a:t>akses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terhadap</a:t>
            </a:r>
            <a:r>
              <a:rPr lang="en-US" dirty="0" smtClean="0"/>
              <a:t> file,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Input File: File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program.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Output File: File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program/file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program.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Input/Output</a:t>
            </a:r>
            <a:r>
              <a:rPr lang="en-US" dirty="0" smtClean="0"/>
              <a:t> File: File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Organisasi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/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/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record-record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Ada 4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Sequential File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Relative File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Index Sequential File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Multi-Key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8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Organisasi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keempat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Direct Access: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record yang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record yang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Magnetic Disk,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Sequential Access: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record, yang </a:t>
            </a:r>
            <a:r>
              <a:rPr lang="en-US" dirty="0" err="1" smtClean="0"/>
              <a:t>didahului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record-record </a:t>
            </a:r>
            <a:r>
              <a:rPr lang="en-US" dirty="0" err="1" smtClean="0"/>
              <a:t>didepannya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Magnetic Tape, Punch Card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5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Faktor</a:t>
            </a:r>
            <a:r>
              <a:rPr lang="en-US" dirty="0" smtClean="0"/>
              <a:t>-factor yang </a:t>
            </a:r>
            <a:r>
              <a:rPr lang="en-US" dirty="0" err="1" smtClean="0"/>
              <a:t>mempengruhi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proses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media </a:t>
            </a:r>
            <a:r>
              <a:rPr lang="en-US" dirty="0" err="1" smtClean="0"/>
              <a:t>penyimpanan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Volume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yang </a:t>
            </a:r>
            <a:r>
              <a:rPr lang="en-US" dirty="0" err="1" smtClean="0"/>
              <a:t>diproses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Respon</a:t>
            </a:r>
            <a:r>
              <a:rPr lang="en-US" dirty="0" smtClean="0"/>
              <a:t> time yang </a:t>
            </a:r>
            <a:r>
              <a:rPr lang="en-US" dirty="0" err="1" smtClean="0"/>
              <a:t>diperlukan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7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Cara </a:t>
            </a:r>
            <a:r>
              <a:rPr lang="en-US" sz="2800" dirty="0" err="1" smtClean="0"/>
              <a:t>memilih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berkas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terlepas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2 </a:t>
            </a:r>
            <a:r>
              <a:rPr lang="en-US" sz="2800" dirty="0" err="1" smtClean="0"/>
              <a:t>aspek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Model </a:t>
            </a:r>
            <a:r>
              <a:rPr lang="en-US" sz="2800" dirty="0" err="1" smtClean="0"/>
              <a:t>Penggunaanya</a:t>
            </a:r>
            <a:r>
              <a:rPr lang="en-US" sz="2800" dirty="0" smtClean="0"/>
              <a:t> </a:t>
            </a:r>
            <a:r>
              <a:rPr lang="en-US" sz="2800" dirty="0" err="1" smtClean="0"/>
              <a:t>yakni</a:t>
            </a:r>
            <a:r>
              <a:rPr lang="en-US" sz="2800" dirty="0" smtClean="0"/>
              <a:t>: Batch Processing &amp; Interactive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Menurut</a:t>
            </a:r>
            <a:r>
              <a:rPr lang="en-US" sz="2800" dirty="0" smtClean="0"/>
              <a:t> Model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File </a:t>
            </a:r>
            <a:r>
              <a:rPr lang="en-US" sz="2800" dirty="0" err="1" smtClean="0"/>
              <a:t>yakni</a:t>
            </a:r>
            <a:r>
              <a:rPr lang="en-US" sz="2800" dirty="0" smtClean="0"/>
              <a:t>: Creation, Update, &amp; Retrieval, Maintenance.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Master file </a:t>
            </a:r>
            <a:r>
              <a:rPr lang="en-US" sz="2800" dirty="0" err="1" smtClean="0"/>
              <a:t>dan</a:t>
            </a:r>
            <a:r>
              <a:rPr lang="en-US" sz="2800" dirty="0" smtClean="0"/>
              <a:t> program file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Created, Updated, Retrieved from </a:t>
            </a:r>
            <a:r>
              <a:rPr lang="en-US" sz="2800" dirty="0" err="1" smtClean="0"/>
              <a:t>dan</a:t>
            </a:r>
            <a:r>
              <a:rPr lang="en-US" sz="2800" dirty="0" smtClean="0"/>
              <a:t> maintained.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err="1" smtClean="0"/>
              <a:t>Workfile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created, updated </a:t>
            </a:r>
            <a:r>
              <a:rPr lang="en-US" sz="2800" dirty="0" err="1" smtClean="0"/>
              <a:t>dan</a:t>
            </a:r>
            <a:r>
              <a:rPr lang="en-US" sz="2800" dirty="0" smtClean="0"/>
              <a:t> retrieved from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maintained.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Report file </a:t>
            </a:r>
            <a:r>
              <a:rPr lang="en-US" sz="2800" dirty="0" err="1" smtClean="0"/>
              <a:t>umumnya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di </a:t>
            </a:r>
            <a:r>
              <a:rPr lang="en-US" sz="2800" dirty="0" err="1" smtClean="0"/>
              <a:t>creat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sekali</a:t>
            </a:r>
            <a:r>
              <a:rPr lang="en-US" sz="2800" dirty="0" smtClean="0"/>
              <a:t> proses.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9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280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Organic</vt:lpstr>
      <vt:lpstr>SISTEM BERKAS SECTION 2</vt:lpstr>
      <vt:lpstr>Model Akses Berkas</vt:lpstr>
      <vt:lpstr>Organisasi File</vt:lpstr>
      <vt:lpstr>Organisasi File</vt:lpstr>
      <vt:lpstr>Faktor Pengaruh Organisasi File</vt:lpstr>
      <vt:lpstr>Operasi Berkas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PENYIMPANAN FILE</dc:title>
  <dc:creator>DEWI</dc:creator>
  <cp:lastModifiedBy>DEWI</cp:lastModifiedBy>
  <cp:revision>5</cp:revision>
  <dcterms:created xsi:type="dcterms:W3CDTF">2020-03-18T08:45:25Z</dcterms:created>
  <dcterms:modified xsi:type="dcterms:W3CDTF">2020-03-18T09:33:45Z</dcterms:modified>
</cp:coreProperties>
</file>