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ED049AF-28F6-4955-B926-EF4903B06C40}" type="datetimeFigureOut">
              <a:rPr lang="en-US" smtClean="0"/>
              <a:t>17/03/2020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55F4057-7852-4153-B651-E25DB93D31D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66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49AF-28F6-4955-B926-EF4903B06C40}" type="datetimeFigureOut">
              <a:rPr lang="en-US" smtClean="0"/>
              <a:t>17/03/2020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4057-7852-4153-B651-E25DB93D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1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49AF-28F6-4955-B926-EF4903B06C40}" type="datetimeFigureOut">
              <a:rPr lang="en-US" smtClean="0"/>
              <a:t>17/03/2020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4057-7852-4153-B651-E25DB93D31D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34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49AF-28F6-4955-B926-EF4903B06C40}" type="datetimeFigureOut">
              <a:rPr lang="en-US" smtClean="0"/>
              <a:t>17/03/2020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4057-7852-4153-B651-E25DB93D31D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026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49AF-28F6-4955-B926-EF4903B06C40}" type="datetimeFigureOut">
              <a:rPr lang="en-US" smtClean="0"/>
              <a:t>17/03/2020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4057-7852-4153-B651-E25DB93D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61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49AF-28F6-4955-B926-EF4903B06C40}" type="datetimeFigureOut">
              <a:rPr lang="en-US" smtClean="0"/>
              <a:t>17/03/2020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4057-7852-4153-B651-E25DB93D31D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030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49AF-28F6-4955-B926-EF4903B06C40}" type="datetimeFigureOut">
              <a:rPr lang="en-US" smtClean="0"/>
              <a:t>17/03/2020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4057-7852-4153-B651-E25DB93D31D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344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49AF-28F6-4955-B926-EF4903B06C40}" type="datetimeFigureOut">
              <a:rPr lang="en-US" smtClean="0"/>
              <a:t>17/03/2020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4057-7852-4153-B651-E25DB93D31D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392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49AF-28F6-4955-B926-EF4903B06C40}" type="datetimeFigureOut">
              <a:rPr lang="en-US" smtClean="0"/>
              <a:t>17/03/2020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4057-7852-4153-B651-E25DB93D31D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31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49AF-28F6-4955-B926-EF4903B06C40}" type="datetimeFigureOut">
              <a:rPr lang="en-US" smtClean="0"/>
              <a:t>17/03/2020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4057-7852-4153-B651-E25DB93D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49AF-28F6-4955-B926-EF4903B06C40}" type="datetimeFigureOut">
              <a:rPr lang="en-US" smtClean="0"/>
              <a:t>17/03/2020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4057-7852-4153-B651-E25DB93D31D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48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49AF-28F6-4955-B926-EF4903B06C40}" type="datetimeFigureOut">
              <a:rPr lang="en-US" smtClean="0"/>
              <a:t>17/03/2020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4057-7852-4153-B651-E25DB93D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6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49AF-28F6-4955-B926-EF4903B06C40}" type="datetimeFigureOut">
              <a:rPr lang="en-US" smtClean="0"/>
              <a:t>17/03/2020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4057-7852-4153-B651-E25DB93D31D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27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49AF-28F6-4955-B926-EF4903B06C40}" type="datetimeFigureOut">
              <a:rPr lang="en-US" smtClean="0"/>
              <a:t>17/03/2020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4057-7852-4153-B651-E25DB93D31D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62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49AF-28F6-4955-B926-EF4903B06C40}" type="datetimeFigureOut">
              <a:rPr lang="en-US" smtClean="0"/>
              <a:t>17/03/2020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4057-7852-4153-B651-E25DB93D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3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49AF-28F6-4955-B926-EF4903B06C40}" type="datetimeFigureOut">
              <a:rPr lang="en-US" smtClean="0"/>
              <a:t>17/03/2020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4057-7852-4153-B651-E25DB93D31D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16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49AF-28F6-4955-B926-EF4903B06C40}" type="datetimeFigureOut">
              <a:rPr lang="en-US" smtClean="0"/>
              <a:t>17/03/2020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4057-7852-4153-B651-E25DB93D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4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D049AF-28F6-4955-B926-EF4903B06C40}" type="datetimeFigureOut">
              <a:rPr lang="en-US" smtClean="0"/>
              <a:t>17/03/2020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5F4057-7852-4153-B651-E25DB93D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0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SISTEM BERKAS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SEMESTER IV- </a:t>
            </a:r>
            <a:r>
              <a:rPr lang="en-US" dirty="0" err="1" smtClean="0"/>
              <a:t>Dewi</a:t>
            </a:r>
            <a:r>
              <a:rPr lang="en-US" dirty="0" smtClean="0"/>
              <a:t> </a:t>
            </a:r>
            <a:r>
              <a:rPr lang="en-US" dirty="0" err="1" smtClean="0"/>
              <a:t>Estri</a:t>
            </a:r>
            <a:r>
              <a:rPr lang="en-US" dirty="0" smtClean="0"/>
              <a:t> Jayanti H, M. </a:t>
            </a:r>
            <a:r>
              <a:rPr lang="en-US" dirty="0" err="1" smtClean="0"/>
              <a:t>Kom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2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53268"/>
            <a:ext cx="9601196" cy="394753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smtClean="0"/>
              <a:t>Program File (</a:t>
            </a:r>
            <a:r>
              <a:rPr lang="en-US" sz="2800" dirty="0" err="1" smtClean="0"/>
              <a:t>Berkas</a:t>
            </a:r>
            <a:r>
              <a:rPr lang="en-US" sz="2800" dirty="0" smtClean="0"/>
              <a:t> Program): File yang </a:t>
            </a:r>
            <a:r>
              <a:rPr lang="en-US" sz="2800" dirty="0" err="1" smtClean="0"/>
              <a:t>berisi</a:t>
            </a:r>
            <a:r>
              <a:rPr lang="en-US" sz="2800" dirty="0" smtClean="0"/>
              <a:t> </a:t>
            </a:r>
            <a:r>
              <a:rPr lang="en-US" sz="2800" dirty="0" err="1" smtClean="0"/>
              <a:t>instruksi-instruksi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memproses</a:t>
            </a:r>
            <a:r>
              <a:rPr lang="en-US" sz="2800" dirty="0" smtClean="0"/>
              <a:t> data yang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disimpan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file lain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memori</a:t>
            </a:r>
            <a:r>
              <a:rPr lang="en-US" sz="2800" dirty="0" smtClean="0"/>
              <a:t> </a:t>
            </a:r>
            <a:r>
              <a:rPr lang="en-US" sz="2800" dirty="0" err="1" smtClean="0"/>
              <a:t>utama</a:t>
            </a:r>
            <a:r>
              <a:rPr lang="en-US" sz="2800" dirty="0" smtClean="0"/>
              <a:t>. </a:t>
            </a:r>
            <a:r>
              <a:rPr lang="en-US" sz="2800" dirty="0" err="1" smtClean="0"/>
              <a:t>Instruksi-instruksi</a:t>
            </a:r>
            <a:r>
              <a:rPr lang="en-US" sz="2800" dirty="0" smtClean="0"/>
              <a:t>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ditulis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Bahasa </a:t>
            </a:r>
            <a:r>
              <a:rPr lang="en-US" sz="2800" dirty="0" err="1" smtClean="0"/>
              <a:t>tingkat</a:t>
            </a:r>
            <a:r>
              <a:rPr lang="en-US" sz="2800" dirty="0" smtClean="0"/>
              <a:t> </a:t>
            </a:r>
            <a:r>
              <a:rPr lang="en-US" sz="2800" dirty="0" err="1" smtClean="0"/>
              <a:t>tinggi</a:t>
            </a:r>
            <a:r>
              <a:rPr lang="en-US" sz="2800" dirty="0" smtClean="0"/>
              <a:t> (COBOL, FORTRAN, BASIC, </a:t>
            </a:r>
            <a:r>
              <a:rPr lang="en-US" sz="2800" dirty="0" err="1" smtClean="0"/>
              <a:t>dll</a:t>
            </a:r>
            <a:r>
              <a:rPr lang="en-US" sz="2800" dirty="0" smtClean="0"/>
              <a:t>) Bahasa assembler </a:t>
            </a:r>
            <a:r>
              <a:rPr lang="en-US" sz="2800" dirty="0" err="1" smtClean="0"/>
              <a:t>dan</a:t>
            </a:r>
            <a:r>
              <a:rPr lang="en-US" sz="2800" dirty="0" smtClean="0"/>
              <a:t> Bahasa </a:t>
            </a:r>
            <a:r>
              <a:rPr lang="en-US" sz="2800" dirty="0" err="1" smtClean="0"/>
              <a:t>mesin</a:t>
            </a:r>
            <a:r>
              <a:rPr lang="en-US" sz="2800" dirty="0" smtClean="0"/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smtClean="0"/>
              <a:t>Text File (</a:t>
            </a:r>
            <a:r>
              <a:rPr lang="en-US" sz="2800" dirty="0" err="1" smtClean="0"/>
              <a:t>Berkas</a:t>
            </a:r>
            <a:r>
              <a:rPr lang="en-US" sz="2800" dirty="0" smtClean="0"/>
              <a:t> Text): File yang </a:t>
            </a:r>
            <a:r>
              <a:rPr lang="en-US" sz="2800" dirty="0" err="1" smtClean="0"/>
              <a:t>berisi</a:t>
            </a:r>
            <a:r>
              <a:rPr lang="en-US" sz="2800" dirty="0" smtClean="0"/>
              <a:t> input data alphanumeric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grapfik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ext</a:t>
            </a:r>
            <a:r>
              <a:rPr lang="en-US" sz="2800" dirty="0" smtClean="0"/>
              <a:t> editor program. Text file </a:t>
            </a:r>
            <a:r>
              <a:rPr lang="en-US" sz="2800" dirty="0" err="1" smtClean="0"/>
              <a:t>hanya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diproses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text editor. </a:t>
            </a:r>
          </a:p>
          <a:p>
            <a:pPr marL="0" indent="0" algn="just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24518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53268"/>
            <a:ext cx="9601196" cy="394753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smtClean="0"/>
              <a:t>Dump File (</a:t>
            </a:r>
            <a:r>
              <a:rPr lang="en-US" sz="2800" dirty="0" err="1" smtClean="0"/>
              <a:t>Berkas</a:t>
            </a:r>
            <a:r>
              <a:rPr lang="en-US" sz="2800" dirty="0" smtClean="0"/>
              <a:t> </a:t>
            </a:r>
            <a:r>
              <a:rPr lang="en-US" sz="2800" dirty="0" err="1" smtClean="0"/>
              <a:t>Tampung</a:t>
            </a:r>
            <a:r>
              <a:rPr lang="en-US" sz="2800" dirty="0" smtClean="0"/>
              <a:t>): File yang </a:t>
            </a:r>
            <a:r>
              <a:rPr lang="en-US" sz="2800" dirty="0" err="1" smtClean="0"/>
              <a:t>digunakanuntuk</a:t>
            </a:r>
            <a:r>
              <a:rPr lang="en-US" sz="2800" dirty="0" smtClean="0"/>
              <a:t> </a:t>
            </a:r>
            <a:r>
              <a:rPr lang="en-US" sz="2800" dirty="0" err="1" smtClean="0"/>
              <a:t>tujuan</a:t>
            </a:r>
            <a:r>
              <a:rPr lang="en-US" sz="2800" dirty="0" smtClean="0"/>
              <a:t> </a:t>
            </a:r>
            <a:r>
              <a:rPr lang="en-US" sz="2800" dirty="0" err="1" smtClean="0"/>
              <a:t>pengamanan</a:t>
            </a:r>
            <a:r>
              <a:rPr lang="en-US" sz="2800" dirty="0" smtClean="0"/>
              <a:t> (Security), </a:t>
            </a:r>
            <a:r>
              <a:rPr lang="en-US" sz="2800" dirty="0" err="1" smtClean="0"/>
              <a:t>mencatat</a:t>
            </a:r>
            <a:r>
              <a:rPr lang="en-US" sz="2800" dirty="0" smtClean="0"/>
              <a:t> </a:t>
            </a:r>
            <a:r>
              <a:rPr lang="en-US" sz="2800" dirty="0" err="1" smtClean="0"/>
              <a:t>tentang</a:t>
            </a:r>
            <a:r>
              <a:rPr lang="en-US" sz="2800" dirty="0" smtClean="0"/>
              <a:t> </a:t>
            </a:r>
            <a:r>
              <a:rPr lang="en-US" sz="2800" dirty="0" err="1" smtClean="0"/>
              <a:t>kegiatan</a:t>
            </a:r>
            <a:r>
              <a:rPr lang="en-US" sz="2800" dirty="0" smtClean="0"/>
              <a:t> </a:t>
            </a:r>
            <a:r>
              <a:rPr lang="en-US" sz="2800" dirty="0" err="1" smtClean="0"/>
              <a:t>peng</a:t>
            </a:r>
            <a:r>
              <a:rPr lang="en-US" sz="2800" dirty="0" smtClean="0"/>
              <a:t>-update-an, </a:t>
            </a:r>
            <a:r>
              <a:rPr lang="en-US" sz="2800" dirty="0" err="1" smtClean="0"/>
              <a:t>sekumpulan</a:t>
            </a:r>
            <a:r>
              <a:rPr lang="en-US" sz="2800" dirty="0" smtClean="0"/>
              <a:t> </a:t>
            </a:r>
            <a:r>
              <a:rPr lang="en-US" sz="2800" dirty="0" err="1" smtClean="0"/>
              <a:t>transaksi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telah</a:t>
            </a:r>
            <a:r>
              <a:rPr lang="en-US" sz="2800" dirty="0" smtClean="0"/>
              <a:t> di proses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program yang </a:t>
            </a:r>
            <a:r>
              <a:rPr lang="en-US" sz="2800" dirty="0" err="1" smtClean="0"/>
              <a:t>mengalami</a:t>
            </a:r>
            <a:r>
              <a:rPr lang="en-US" sz="2800" dirty="0" smtClean="0"/>
              <a:t> </a:t>
            </a:r>
            <a:r>
              <a:rPr lang="en-US" sz="2800" dirty="0" err="1" smtClean="0"/>
              <a:t>kekeliruan</a:t>
            </a:r>
            <a:r>
              <a:rPr lang="en-US" sz="2800" dirty="0" smtClean="0"/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smtClean="0"/>
              <a:t>Library File (</a:t>
            </a:r>
            <a:r>
              <a:rPr lang="en-US" sz="2800" dirty="0" err="1" smtClean="0"/>
              <a:t>Berkas</a:t>
            </a:r>
            <a:r>
              <a:rPr lang="en-US" sz="2800" dirty="0" smtClean="0"/>
              <a:t> </a:t>
            </a:r>
            <a:r>
              <a:rPr lang="en-US" sz="2800" dirty="0" err="1" smtClean="0"/>
              <a:t>Pustaka</a:t>
            </a:r>
            <a:r>
              <a:rPr lang="en-US" sz="2800" dirty="0" smtClean="0"/>
              <a:t>): File yang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penyimpanan</a:t>
            </a:r>
            <a:r>
              <a:rPr lang="en-US" sz="2800" dirty="0" smtClean="0"/>
              <a:t> program </a:t>
            </a:r>
            <a:r>
              <a:rPr lang="en-US" sz="2800" dirty="0" err="1" smtClean="0"/>
              <a:t>aplikasi</a:t>
            </a:r>
            <a:r>
              <a:rPr lang="en-US" sz="2800" dirty="0" smtClean="0"/>
              <a:t>, program </a:t>
            </a:r>
            <a:r>
              <a:rPr lang="en-US" sz="2800" dirty="0" err="1" smtClean="0"/>
              <a:t>utilitas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program </a:t>
            </a:r>
            <a:r>
              <a:rPr lang="en-US" sz="2800" dirty="0" err="1" smtClean="0"/>
              <a:t>lainnya</a:t>
            </a:r>
            <a:r>
              <a:rPr lang="en-US" sz="2800" dirty="0" smtClean="0"/>
              <a:t>.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algn="just">
              <a:buFont typeface="Wingdings" panose="05000000000000000000" pitchFamily="2" charset="2"/>
              <a:buChar char="v"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78848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53268"/>
            <a:ext cx="9601196" cy="394753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smtClean="0"/>
              <a:t>History File (</a:t>
            </a:r>
            <a:r>
              <a:rPr lang="en-US" sz="2800" dirty="0" err="1" smtClean="0"/>
              <a:t>Berkas</a:t>
            </a:r>
            <a:r>
              <a:rPr lang="en-US" sz="2800" dirty="0" smtClean="0"/>
              <a:t> </a:t>
            </a:r>
            <a:r>
              <a:rPr lang="en-US" sz="2800" dirty="0" err="1" smtClean="0"/>
              <a:t>Sejarah</a:t>
            </a:r>
            <a:r>
              <a:rPr lang="en-US" sz="2800" dirty="0" smtClean="0"/>
              <a:t>): File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tempat</a:t>
            </a:r>
            <a:r>
              <a:rPr lang="en-US" sz="2800" dirty="0" smtClean="0"/>
              <a:t> </a:t>
            </a:r>
            <a:r>
              <a:rPr lang="en-US" sz="2800" dirty="0" err="1" smtClean="0"/>
              <a:t>akumulasi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hasil</a:t>
            </a:r>
            <a:r>
              <a:rPr lang="en-US" sz="2800" dirty="0" smtClean="0"/>
              <a:t> </a:t>
            </a:r>
            <a:r>
              <a:rPr lang="en-US" sz="2800" dirty="0" err="1" smtClean="0"/>
              <a:t>pemrosesan</a:t>
            </a:r>
            <a:r>
              <a:rPr lang="en-US" sz="2800" dirty="0" smtClean="0"/>
              <a:t> master file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transaksi</a:t>
            </a:r>
            <a:r>
              <a:rPr lang="en-US" sz="2800" dirty="0" smtClean="0"/>
              <a:t> file. File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berisikan</a:t>
            </a:r>
            <a:r>
              <a:rPr lang="en-US" sz="2800" dirty="0" smtClean="0"/>
              <a:t> data yang </a:t>
            </a:r>
            <a:r>
              <a:rPr lang="en-US" sz="2800" dirty="0" err="1" smtClean="0"/>
              <a:t>selalu</a:t>
            </a:r>
            <a:r>
              <a:rPr lang="en-US" sz="2800" dirty="0" smtClean="0"/>
              <a:t> </a:t>
            </a:r>
            <a:r>
              <a:rPr lang="en-US" sz="2800" dirty="0" err="1" smtClean="0"/>
              <a:t>bertambah</a:t>
            </a:r>
            <a:r>
              <a:rPr lang="en-US" sz="2800" dirty="0" smtClean="0"/>
              <a:t>, </a:t>
            </a:r>
            <a:r>
              <a:rPr lang="en-US" sz="2800" dirty="0" err="1" smtClean="0"/>
              <a:t>sehingga</a:t>
            </a:r>
            <a:r>
              <a:rPr lang="en-US" sz="2800" dirty="0" smtClean="0"/>
              <a:t> file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terus</a:t>
            </a:r>
            <a:r>
              <a:rPr lang="en-US" sz="2800" dirty="0"/>
              <a:t> </a:t>
            </a:r>
            <a:r>
              <a:rPr lang="en-US" sz="2800" dirty="0" err="1" smtClean="0"/>
              <a:t>berkembang</a:t>
            </a:r>
            <a:r>
              <a:rPr lang="en-US" sz="2800" dirty="0" smtClean="0"/>
              <a:t>, </a:t>
            </a:r>
            <a:r>
              <a:rPr lang="en-US" sz="2800" dirty="0" err="1" smtClean="0"/>
              <a:t>sesuai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kegiatan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terjadi</a:t>
            </a:r>
            <a:r>
              <a:rPr lang="en-US" sz="2800" dirty="0" smtClean="0"/>
              <a:t>.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algn="just">
              <a:buFont typeface="Wingdings" panose="05000000000000000000" pitchFamily="2" charset="2"/>
              <a:buChar char="v"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1631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</a:t>
            </a:r>
            <a:r>
              <a:rPr lang="en-US" i="1" dirty="0" smtClean="0"/>
              <a:t>on-line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, </a:t>
            </a:r>
            <a:r>
              <a:rPr lang="en-US" dirty="0" err="1" smtClean="0"/>
              <a:t>baik</a:t>
            </a:r>
            <a:r>
              <a:rPr lang="en-US" dirty="0" smtClean="0"/>
              <a:t> data </a:t>
            </a:r>
            <a:r>
              <a:rPr lang="en-US" dirty="0" err="1" smtClean="0"/>
              <a:t>maupun</a:t>
            </a:r>
            <a:r>
              <a:rPr lang="en-US" dirty="0" smtClean="0"/>
              <a:t> program yang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system </a:t>
            </a:r>
            <a:r>
              <a:rPr lang="en-US" dirty="0" err="1" smtClean="0"/>
              <a:t>operasi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system </a:t>
            </a:r>
            <a:r>
              <a:rPr lang="en-US" dirty="0" err="1" smtClean="0"/>
              <a:t>berkas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Kumpulan </a:t>
            </a:r>
            <a:r>
              <a:rPr lang="en-US" dirty="0" err="1" smtClean="0"/>
              <a:t>berkas</a:t>
            </a:r>
            <a:r>
              <a:rPr lang="en-US" dirty="0" smtClean="0"/>
              <a:t>,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data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err="1" smtClean="0"/>
              <a:t>Struktu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r>
              <a:rPr lang="en-US" dirty="0" smtClean="0"/>
              <a:t>, yang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2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600" dirty="0" err="1" smtClean="0"/>
              <a:t>Sebuah</a:t>
            </a:r>
            <a:r>
              <a:rPr lang="en-US" sz="3600" dirty="0" smtClean="0"/>
              <a:t> </a:t>
            </a:r>
            <a:r>
              <a:rPr lang="en-US" sz="3600" dirty="0" err="1" smtClean="0"/>
              <a:t>sistem</a:t>
            </a:r>
            <a:r>
              <a:rPr lang="en-US" sz="3600" dirty="0" smtClean="0"/>
              <a:t> </a:t>
            </a:r>
            <a:r>
              <a:rPr lang="en-US" sz="3600" dirty="0" err="1" smtClean="0"/>
              <a:t>berkas</a:t>
            </a:r>
            <a:r>
              <a:rPr lang="en-US" sz="3600" dirty="0" smtClean="0"/>
              <a:t> </a:t>
            </a:r>
            <a:r>
              <a:rPr lang="en-US" sz="3600" dirty="0" err="1" smtClean="0"/>
              <a:t>sangat</a:t>
            </a:r>
            <a:r>
              <a:rPr lang="en-US" sz="3600" dirty="0" smtClean="0"/>
              <a:t> </a:t>
            </a:r>
            <a:r>
              <a:rPr lang="en-US" sz="3600" dirty="0" err="1" smtClean="0"/>
              <a:t>membantu</a:t>
            </a:r>
            <a:r>
              <a:rPr lang="en-US" sz="3600" dirty="0" smtClean="0"/>
              <a:t> para programmer </a:t>
            </a:r>
            <a:r>
              <a:rPr lang="en-US" sz="3600" dirty="0" err="1" smtClean="0"/>
              <a:t>untuk</a:t>
            </a:r>
            <a:r>
              <a:rPr lang="en-US" sz="3600" dirty="0" smtClean="0"/>
              <a:t> </a:t>
            </a:r>
            <a:r>
              <a:rPr lang="en-US" sz="3600" dirty="0" err="1" smtClean="0"/>
              <a:t>memungkinkan</a:t>
            </a:r>
            <a:r>
              <a:rPr lang="en-US" sz="3600" dirty="0" smtClean="0"/>
              <a:t> </a:t>
            </a:r>
            <a:r>
              <a:rPr lang="en-US" sz="3600" dirty="0" err="1" smtClean="0"/>
              <a:t>mereka</a:t>
            </a:r>
            <a:r>
              <a:rPr lang="en-US" sz="3600" dirty="0" smtClean="0"/>
              <a:t> </a:t>
            </a:r>
            <a:r>
              <a:rPr lang="en-US" sz="3600" dirty="0" err="1" smtClean="0"/>
              <a:t>mengakses</a:t>
            </a:r>
            <a:r>
              <a:rPr lang="en-US" sz="3600" dirty="0" smtClean="0"/>
              <a:t> </a:t>
            </a:r>
            <a:r>
              <a:rPr lang="en-US" sz="3600" dirty="0" err="1" smtClean="0"/>
              <a:t>berkas</a:t>
            </a:r>
            <a:r>
              <a:rPr lang="en-US" sz="3600" dirty="0"/>
              <a:t> </a:t>
            </a:r>
            <a:r>
              <a:rPr lang="en-US" sz="3600" dirty="0" err="1" smtClean="0"/>
              <a:t>tanpa</a:t>
            </a:r>
            <a:r>
              <a:rPr lang="en-US" sz="3600" dirty="0" smtClean="0"/>
              <a:t> </a:t>
            </a:r>
            <a:r>
              <a:rPr lang="en-US" sz="3600" dirty="0" err="1" smtClean="0"/>
              <a:t>memperhatikan</a:t>
            </a:r>
            <a:r>
              <a:rPr lang="en-US" sz="3600" dirty="0" smtClean="0"/>
              <a:t> detail </a:t>
            </a:r>
            <a:r>
              <a:rPr lang="en-US" sz="3600" dirty="0" err="1" smtClean="0"/>
              <a:t>dari</a:t>
            </a:r>
            <a:r>
              <a:rPr lang="en-US" sz="3600" dirty="0" smtClean="0"/>
              <a:t> </a:t>
            </a:r>
            <a:r>
              <a:rPr lang="en-US" sz="3600" dirty="0" err="1" smtClean="0"/>
              <a:t>karakteristik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waktu</a:t>
            </a:r>
            <a:r>
              <a:rPr lang="en-US" sz="3600" dirty="0" smtClean="0"/>
              <a:t> </a:t>
            </a:r>
            <a:r>
              <a:rPr lang="en-US" sz="3600" dirty="0" err="1" smtClean="0"/>
              <a:t>penyimpanan</a:t>
            </a:r>
            <a:r>
              <a:rPr lang="en-US" sz="3600" dirty="0" smtClean="0"/>
              <a:t>. </a:t>
            </a:r>
            <a:r>
              <a:rPr lang="en-US" sz="3600" dirty="0" err="1" smtClean="0"/>
              <a:t>Sistem</a:t>
            </a:r>
            <a:r>
              <a:rPr lang="en-US" sz="3600" dirty="0" smtClean="0"/>
              <a:t> </a:t>
            </a:r>
            <a:r>
              <a:rPr lang="en-US" sz="3600" dirty="0" err="1" smtClean="0"/>
              <a:t>berkas</a:t>
            </a:r>
            <a:r>
              <a:rPr lang="en-US" sz="3600" dirty="0" smtClean="0"/>
              <a:t> </a:t>
            </a:r>
            <a:r>
              <a:rPr lang="en-US" sz="3600" dirty="0" err="1" smtClean="0"/>
              <a:t>ini</a:t>
            </a:r>
            <a:r>
              <a:rPr lang="en-US" sz="3600" dirty="0" smtClean="0"/>
              <a:t> juga yang </a:t>
            </a:r>
            <a:r>
              <a:rPr lang="en-US" sz="3600" dirty="0" err="1" smtClean="0"/>
              <a:t>mengatur</a:t>
            </a:r>
            <a:r>
              <a:rPr lang="en-US" sz="3600" dirty="0" smtClean="0"/>
              <a:t> </a:t>
            </a:r>
            <a:r>
              <a:rPr lang="en-US" sz="3600" dirty="0" err="1" smtClean="0"/>
              <a:t>direktori</a:t>
            </a:r>
            <a:r>
              <a:rPr lang="en-US" sz="3600" dirty="0" smtClean="0"/>
              <a:t>, device access </a:t>
            </a:r>
            <a:r>
              <a:rPr lang="en-US" sz="3600" dirty="0" err="1" smtClean="0"/>
              <a:t>dan</a:t>
            </a:r>
            <a:r>
              <a:rPr lang="en-US" sz="3600" dirty="0" smtClean="0"/>
              <a:t> buffer.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5717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err="1" smtClean="0"/>
              <a:t>Memelihara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(pathway)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aliran</a:t>
            </a:r>
            <a:r>
              <a:rPr lang="en-US" dirty="0" smtClean="0"/>
              <a:t> data </a:t>
            </a:r>
            <a:r>
              <a:rPr lang="en-US" dirty="0" err="1" smtClean="0"/>
              <a:t>antara</a:t>
            </a:r>
            <a:r>
              <a:rPr lang="en-US" dirty="0" smtClean="0"/>
              <a:t> main memory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</a:t>
            </a:r>
            <a:r>
              <a:rPr lang="en-US" dirty="0" err="1" smtClean="0"/>
              <a:t>sekunder</a:t>
            </a:r>
            <a:r>
              <a:rPr lang="en-US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err="1" smtClean="0"/>
              <a:t>Mengkoordinasi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CPU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</a:t>
            </a:r>
            <a:r>
              <a:rPr lang="en-US" dirty="0" err="1" smtClean="0"/>
              <a:t>sekunder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sebaliknya</a:t>
            </a:r>
            <a:r>
              <a:rPr lang="en-US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err="1" smtClean="0"/>
              <a:t>Menyiapkan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input </a:t>
            </a:r>
            <a:r>
              <a:rPr lang="en-US" dirty="0" err="1" smtClean="0"/>
              <a:t>atau</a:t>
            </a:r>
            <a:r>
              <a:rPr lang="en-US" dirty="0" smtClean="0"/>
              <a:t> output.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input </a:t>
            </a:r>
            <a:r>
              <a:rPr lang="en-US" dirty="0" err="1" smtClean="0"/>
              <a:t>atau</a:t>
            </a:r>
            <a:r>
              <a:rPr lang="en-US" dirty="0" smtClean="0"/>
              <a:t> output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5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Berkas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71005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, </a:t>
            </a:r>
            <a:r>
              <a:rPr lang="en-US" dirty="0" err="1" smtClean="0"/>
              <a:t>pengelolaan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data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</a:t>
            </a:r>
            <a:r>
              <a:rPr lang="en-US" dirty="0" err="1" smtClean="0"/>
              <a:t>eksternal</a:t>
            </a:r>
            <a:r>
              <a:rPr lang="en-US" dirty="0" smtClean="0"/>
              <a:t>.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data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b="1" dirty="0" err="1" smtClean="0"/>
              <a:t>Berkas</a:t>
            </a:r>
            <a:endParaRPr lang="en-US" b="1" dirty="0" smtClean="0"/>
          </a:p>
          <a:p>
            <a:pPr algn="just"/>
            <a:r>
              <a:rPr lang="en-US" dirty="0" smtClean="0"/>
              <a:t>Kumpulan </a:t>
            </a:r>
            <a:r>
              <a:rPr lang="en-US" dirty="0" err="1" smtClean="0"/>
              <a:t>dari</a:t>
            </a:r>
            <a:r>
              <a:rPr lang="en-US" dirty="0" smtClean="0"/>
              <a:t> record-record yang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berhubungan</a:t>
            </a:r>
            <a:endParaRPr lang="en-US" dirty="0" smtClean="0"/>
          </a:p>
          <a:p>
            <a:pPr algn="just"/>
            <a:r>
              <a:rPr lang="en-US" dirty="0" smtClean="0"/>
              <a:t>Kumpulan </a:t>
            </a:r>
            <a:r>
              <a:rPr lang="en-US" dirty="0" err="1" smtClean="0"/>
              <a:t>dari</a:t>
            </a:r>
            <a:r>
              <a:rPr lang="en-US" dirty="0" smtClean="0"/>
              <a:t> statement-statement yang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berhubungan</a:t>
            </a:r>
            <a:endParaRPr lang="en-US" dirty="0" smtClean="0"/>
          </a:p>
          <a:p>
            <a:pPr algn="just"/>
            <a:r>
              <a:rPr lang="en-US" dirty="0" smtClean="0"/>
              <a:t>Kumpulan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yang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direkam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</a:t>
            </a:r>
            <a:r>
              <a:rPr lang="en-US" dirty="0" err="1" smtClean="0"/>
              <a:t>sekunder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90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Klasifikasi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53269"/>
            <a:ext cx="9601196" cy="3813716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 err="1" smtClean="0"/>
              <a:t>Kelompok</a:t>
            </a:r>
            <a:r>
              <a:rPr lang="en-US" sz="2800" dirty="0" smtClean="0"/>
              <a:t> Data </a:t>
            </a:r>
            <a:r>
              <a:rPr lang="en-US" sz="2800" dirty="0" err="1" smtClean="0"/>
              <a:t>Tetap</a:t>
            </a:r>
            <a:r>
              <a:rPr lang="en-US" sz="2800" dirty="0" smtClean="0"/>
              <a:t>: Data yang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mengalami</a:t>
            </a:r>
            <a:r>
              <a:rPr lang="en-US" sz="2800" dirty="0" smtClean="0"/>
              <a:t> </a:t>
            </a:r>
            <a:r>
              <a:rPr lang="en-US" sz="2800" dirty="0" err="1" smtClean="0"/>
              <a:t>perubahan</a:t>
            </a:r>
            <a:r>
              <a:rPr lang="en-US" sz="2800" dirty="0" smtClean="0"/>
              <a:t>, paling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kurun</a:t>
            </a:r>
            <a:r>
              <a:rPr lang="en-US" sz="2800" dirty="0" smtClean="0"/>
              <a:t> </a:t>
            </a:r>
            <a:r>
              <a:rPr lang="en-US" sz="2800" dirty="0" err="1" smtClean="0"/>
              <a:t>waktu</a:t>
            </a:r>
            <a:r>
              <a:rPr lang="en-US" sz="2800" dirty="0" smtClean="0"/>
              <a:t> yang lama. </a:t>
            </a:r>
            <a:r>
              <a:rPr lang="en-US" sz="2800" dirty="0" err="1" smtClean="0"/>
              <a:t>Contoh</a:t>
            </a:r>
            <a:r>
              <a:rPr lang="en-US" sz="2800" dirty="0" smtClean="0"/>
              <a:t>: Data </a:t>
            </a:r>
            <a:r>
              <a:rPr lang="en-US" sz="2800" dirty="0" err="1" smtClean="0"/>
              <a:t>Pribadi</a:t>
            </a:r>
            <a:r>
              <a:rPr lang="en-US" sz="2800" dirty="0" smtClean="0"/>
              <a:t> </a:t>
            </a:r>
            <a:r>
              <a:rPr lang="en-US" sz="2800" dirty="0" err="1" smtClean="0"/>
              <a:t>Mahasiswa</a:t>
            </a:r>
            <a:r>
              <a:rPr lang="en-US" sz="2800" dirty="0" smtClean="0"/>
              <a:t>, Data Mata </a:t>
            </a:r>
            <a:r>
              <a:rPr lang="en-US" sz="2800" dirty="0" err="1" smtClean="0"/>
              <a:t>Kuliah</a:t>
            </a:r>
            <a:r>
              <a:rPr lang="en-US" sz="2800" dirty="0" smtClean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 err="1" smtClean="0"/>
              <a:t>Kelompok</a:t>
            </a:r>
            <a:r>
              <a:rPr lang="en-US" sz="2800" dirty="0" smtClean="0"/>
              <a:t> Data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Tetap</a:t>
            </a:r>
            <a:r>
              <a:rPr lang="en-US" sz="2800" dirty="0" smtClean="0"/>
              <a:t>: Data yang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rutin</a:t>
            </a:r>
            <a:r>
              <a:rPr lang="en-US" sz="2800" dirty="0" smtClean="0"/>
              <a:t> </a:t>
            </a:r>
            <a:r>
              <a:rPr lang="en-US" sz="2800" dirty="0" err="1" smtClean="0"/>
              <a:t>mengalami</a:t>
            </a:r>
            <a:r>
              <a:rPr lang="en-US" sz="2800" dirty="0" smtClean="0"/>
              <a:t> </a:t>
            </a:r>
            <a:r>
              <a:rPr lang="en-US" sz="2800" dirty="0" err="1" smtClean="0"/>
              <a:t>perubahan</a:t>
            </a:r>
            <a:r>
              <a:rPr lang="en-US" sz="2800" dirty="0" smtClean="0"/>
              <a:t>. </a:t>
            </a:r>
            <a:r>
              <a:rPr lang="en-US" sz="2800" dirty="0" err="1" smtClean="0"/>
              <a:t>Contoh</a:t>
            </a:r>
            <a:r>
              <a:rPr lang="en-US" sz="2800" dirty="0" smtClean="0"/>
              <a:t>: Data </a:t>
            </a:r>
            <a:r>
              <a:rPr lang="en-US" sz="2800" dirty="0" err="1" smtClean="0"/>
              <a:t>Rencana</a:t>
            </a:r>
            <a:r>
              <a:rPr lang="en-US" sz="2800" dirty="0" smtClean="0"/>
              <a:t> </a:t>
            </a:r>
            <a:r>
              <a:rPr lang="en-US" sz="2800" dirty="0" err="1" smtClean="0"/>
              <a:t>Studi</a:t>
            </a:r>
            <a:r>
              <a:rPr lang="en-US" sz="2800" dirty="0" smtClean="0"/>
              <a:t> </a:t>
            </a:r>
            <a:r>
              <a:rPr lang="en-US" sz="2800" dirty="0" err="1" smtClean="0"/>
              <a:t>Mahasiswa</a:t>
            </a:r>
            <a:r>
              <a:rPr lang="en-US" sz="2800" dirty="0" smtClean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 err="1" smtClean="0"/>
              <a:t>Kelompok</a:t>
            </a:r>
            <a:r>
              <a:rPr lang="en-US" sz="2800" dirty="0" smtClean="0"/>
              <a:t> Data yang </a:t>
            </a:r>
            <a:r>
              <a:rPr lang="en-US" sz="2800" dirty="0" err="1" smtClean="0"/>
              <a:t>Bertambah</a:t>
            </a:r>
            <a:r>
              <a:rPr lang="en-US" sz="2800" dirty="0" smtClean="0"/>
              <a:t> </a:t>
            </a:r>
            <a:r>
              <a:rPr lang="en-US" sz="2800" dirty="0" err="1" smtClean="0"/>
              <a:t>Menurut</a:t>
            </a:r>
            <a:r>
              <a:rPr lang="en-US" sz="2800" dirty="0" smtClean="0"/>
              <a:t> </a:t>
            </a:r>
            <a:r>
              <a:rPr lang="en-US" sz="2800" dirty="0" err="1" smtClean="0"/>
              <a:t>Kurun</a:t>
            </a:r>
            <a:r>
              <a:rPr lang="en-US" sz="2800" dirty="0" smtClean="0"/>
              <a:t> </a:t>
            </a:r>
            <a:r>
              <a:rPr lang="en-US" sz="2800" dirty="0" err="1" smtClean="0"/>
              <a:t>Waktu</a:t>
            </a:r>
            <a:r>
              <a:rPr lang="en-US" sz="2800" dirty="0" smtClean="0"/>
              <a:t>: Data </a:t>
            </a:r>
            <a:r>
              <a:rPr lang="en-US" sz="2800" dirty="0" err="1" smtClean="0"/>
              <a:t>akumulasi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kelompok</a:t>
            </a:r>
            <a:r>
              <a:rPr lang="en-US" sz="2800" dirty="0" smtClean="0"/>
              <a:t> data </a:t>
            </a:r>
            <a:r>
              <a:rPr lang="en-US" sz="2800" dirty="0" err="1" smtClean="0"/>
              <a:t>tetap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data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tetap</a:t>
            </a:r>
            <a:r>
              <a:rPr lang="en-US" sz="2800" dirty="0" smtClean="0"/>
              <a:t>. </a:t>
            </a:r>
            <a:r>
              <a:rPr lang="en-US" sz="2800" dirty="0" err="1" smtClean="0"/>
              <a:t>Contoh</a:t>
            </a:r>
            <a:r>
              <a:rPr lang="en-US" sz="2800" dirty="0" smtClean="0"/>
              <a:t>: Data </a:t>
            </a:r>
            <a:r>
              <a:rPr lang="en-US" sz="2800" dirty="0" err="1" smtClean="0"/>
              <a:t>transkip</a:t>
            </a:r>
            <a:r>
              <a:rPr lang="en-US" sz="2800" dirty="0" smtClean="0"/>
              <a:t>, Master </a:t>
            </a:r>
            <a:r>
              <a:rPr lang="en-US" sz="2800" dirty="0" err="1" smtClean="0"/>
              <a:t>Nilai</a:t>
            </a:r>
            <a:r>
              <a:rPr lang="en-US" sz="2800" dirty="0" smtClean="0"/>
              <a:t>.</a:t>
            </a:r>
          </a:p>
          <a:p>
            <a:pPr marL="0" indent="0" algn="just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7168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53268"/>
            <a:ext cx="9601196" cy="3947531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lphaUcPeriod"/>
            </a:pPr>
            <a:r>
              <a:rPr lang="en-US" dirty="0" smtClean="0"/>
              <a:t>Master File (</a:t>
            </a:r>
            <a:r>
              <a:rPr lang="en-US" dirty="0" err="1" smtClean="0"/>
              <a:t>Berkas</a:t>
            </a:r>
            <a:r>
              <a:rPr lang="en-US" dirty="0" smtClean="0"/>
              <a:t> </a:t>
            </a:r>
            <a:r>
              <a:rPr lang="en-US" dirty="0" err="1" smtClean="0"/>
              <a:t>Induk</a:t>
            </a:r>
            <a:r>
              <a:rPr lang="en-US" dirty="0" smtClean="0"/>
              <a:t>): File yang </a:t>
            </a:r>
            <a:r>
              <a:rPr lang="en-US" dirty="0" err="1" smtClean="0"/>
              <a:t>berisi</a:t>
            </a:r>
            <a:r>
              <a:rPr lang="en-US" dirty="0" smtClean="0"/>
              <a:t> data yang relative </a:t>
            </a:r>
            <a:r>
              <a:rPr lang="en-US" dirty="0" err="1" smtClean="0"/>
              <a:t>tetap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sz="2800" dirty="0" smtClean="0"/>
          </a:p>
          <a:p>
            <a:pPr marL="0" indent="0" algn="just">
              <a:buNone/>
            </a:pP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54" y="3026858"/>
            <a:ext cx="5111656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83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53268"/>
            <a:ext cx="9601196" cy="394753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Master File (</a:t>
            </a:r>
            <a:r>
              <a:rPr lang="en-US" dirty="0" err="1" smtClean="0"/>
              <a:t>Berkas</a:t>
            </a:r>
            <a:r>
              <a:rPr lang="en-US" dirty="0" smtClean="0"/>
              <a:t> </a:t>
            </a:r>
            <a:r>
              <a:rPr lang="en-US" dirty="0" err="1" smtClean="0"/>
              <a:t>Induk</a:t>
            </a:r>
            <a:r>
              <a:rPr lang="en-US" dirty="0" smtClean="0"/>
              <a:t>): File yang </a:t>
            </a:r>
            <a:r>
              <a:rPr lang="en-US" dirty="0" err="1" smtClean="0"/>
              <a:t>berisi</a:t>
            </a:r>
            <a:r>
              <a:rPr lang="en-US" dirty="0" smtClean="0"/>
              <a:t> data yang relative </a:t>
            </a:r>
            <a:r>
              <a:rPr lang="en-US" dirty="0" err="1" smtClean="0"/>
              <a:t>tetap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Ada 2 </a:t>
            </a:r>
            <a:r>
              <a:rPr lang="en-US" dirty="0" err="1" smtClean="0"/>
              <a:t>jenis</a:t>
            </a:r>
            <a:r>
              <a:rPr lang="en-US" dirty="0" smtClean="0"/>
              <a:t> Master File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Reference Master File: File yang </a:t>
            </a:r>
            <a:r>
              <a:rPr lang="en-US" dirty="0" err="1" smtClean="0"/>
              <a:t>berisi</a:t>
            </a:r>
            <a:r>
              <a:rPr lang="en-US" dirty="0" smtClean="0"/>
              <a:t> record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/</a:t>
            </a:r>
            <a:r>
              <a:rPr lang="en-US" dirty="0" err="1" smtClean="0"/>
              <a:t>jarang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: File </a:t>
            </a:r>
            <a:r>
              <a:rPr lang="en-US" dirty="0" err="1" smtClean="0"/>
              <a:t>pelanggan</a:t>
            </a:r>
            <a:r>
              <a:rPr lang="en-US" dirty="0" smtClean="0"/>
              <a:t> yang </a:t>
            </a:r>
            <a:r>
              <a:rPr lang="en-US" dirty="0" err="1" smtClean="0"/>
              <a:t>berisi</a:t>
            </a:r>
            <a:r>
              <a:rPr lang="en-US" dirty="0" smtClean="0"/>
              <a:t> field: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rekening</a:t>
            </a:r>
            <a:r>
              <a:rPr lang="en-US" dirty="0" smtClean="0"/>
              <a:t>,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Dynamic Master File: File yang </a:t>
            </a:r>
            <a:r>
              <a:rPr lang="en-US" dirty="0" err="1" smtClean="0"/>
              <a:t>berisi</a:t>
            </a:r>
            <a:r>
              <a:rPr lang="en-US" dirty="0" smtClean="0"/>
              <a:t> record yang </a:t>
            </a:r>
            <a:r>
              <a:rPr lang="en-US" dirty="0" err="1" smtClean="0"/>
              <a:t>terus</a:t>
            </a:r>
            <a:r>
              <a:rPr lang="en-US" dirty="0" smtClean="0"/>
              <a:t> </a:t>
            </a:r>
            <a:r>
              <a:rPr lang="en-US" dirty="0" err="1" smtClean="0"/>
              <a:t>menerus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kurun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peristiwa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: File Stock </a:t>
            </a:r>
            <a:r>
              <a:rPr lang="en-US" dirty="0" err="1" smtClean="0"/>
              <a:t>Barang</a:t>
            </a:r>
            <a:r>
              <a:rPr lang="en-US" dirty="0" smtClean="0"/>
              <a:t>, File </a:t>
            </a:r>
            <a:r>
              <a:rPr lang="en-US" dirty="0" err="1" smtClean="0"/>
              <a:t>Pemesanan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duduk.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0" indent="0" algn="just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1415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53268"/>
            <a:ext cx="9601196" cy="394753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/>
              <a:t>Transaction File (</a:t>
            </a:r>
            <a:r>
              <a:rPr lang="en-US" dirty="0" err="1" smtClean="0"/>
              <a:t>Berkas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): File yang </a:t>
            </a:r>
            <a:r>
              <a:rPr lang="en-US" dirty="0" err="1" smtClean="0"/>
              <a:t>berisi</a:t>
            </a:r>
            <a:r>
              <a:rPr lang="en-US" dirty="0" smtClean="0"/>
              <a:t> record-record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master file. </a:t>
            </a:r>
            <a:r>
              <a:rPr lang="en-US" dirty="0" err="1" smtClean="0"/>
              <a:t>Mengupdate</a:t>
            </a:r>
            <a:r>
              <a:rPr lang="en-US" dirty="0" smtClean="0"/>
              <a:t> data </a:t>
            </a:r>
            <a:r>
              <a:rPr lang="en-US" dirty="0" err="1" smtClean="0"/>
              <a:t>berupa</a:t>
            </a:r>
            <a:r>
              <a:rPr lang="en-US" dirty="0" smtClean="0"/>
              <a:t>: </a:t>
            </a:r>
            <a:r>
              <a:rPr lang="en-US" dirty="0" err="1" smtClean="0"/>
              <a:t>Penambahan</a:t>
            </a:r>
            <a:r>
              <a:rPr lang="en-US" dirty="0" smtClean="0"/>
              <a:t> record, </a:t>
            </a:r>
            <a:r>
              <a:rPr lang="en-US" dirty="0" err="1" smtClean="0"/>
              <a:t>penghapusan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perbaikan</a:t>
            </a:r>
            <a:r>
              <a:rPr lang="en-US" dirty="0" smtClean="0"/>
              <a:t> record.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/>
              <a:t>Report File (</a:t>
            </a:r>
            <a:r>
              <a:rPr lang="en-US" dirty="0" err="1" smtClean="0"/>
              <a:t>Berkas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): File yang </a:t>
            </a:r>
            <a:r>
              <a:rPr lang="en-US" dirty="0" err="1" smtClean="0"/>
              <a:t>berisi</a:t>
            </a:r>
            <a:r>
              <a:rPr lang="en-US" dirty="0" smtClean="0"/>
              <a:t> data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keperluan</a:t>
            </a:r>
            <a:r>
              <a:rPr lang="en-US" dirty="0" smtClean="0"/>
              <a:t> user. File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dicetak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kertas</a:t>
            </a:r>
            <a:r>
              <a:rPr lang="en-US" dirty="0" smtClean="0"/>
              <a:t> printer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ditampilkan</a:t>
            </a:r>
            <a:r>
              <a:rPr lang="en-US" dirty="0" smtClean="0"/>
              <a:t> di </a:t>
            </a:r>
            <a:r>
              <a:rPr lang="en-US" dirty="0" err="1" smtClean="0"/>
              <a:t>layar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/>
              <a:t>Work File (</a:t>
            </a:r>
            <a:r>
              <a:rPr lang="en-US" dirty="0" err="1" smtClean="0"/>
              <a:t>Berkas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): </a:t>
            </a:r>
            <a:r>
              <a:rPr lang="en-US" dirty="0" err="1" smtClean="0"/>
              <a:t>merupakan</a:t>
            </a:r>
            <a:r>
              <a:rPr lang="en-US" dirty="0" smtClean="0"/>
              <a:t> file </a:t>
            </a:r>
            <a:r>
              <a:rPr lang="en-US" dirty="0" err="1" smtClean="0"/>
              <a:t>sementara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system. </a:t>
            </a:r>
            <a:r>
              <a:rPr lang="en-US" dirty="0" err="1" smtClean="0"/>
              <a:t>Suatu</a:t>
            </a:r>
            <a:r>
              <a:rPr lang="en-US" dirty="0" smtClean="0"/>
              <a:t> work file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melewatkan</a:t>
            </a:r>
            <a:r>
              <a:rPr lang="en-US" dirty="0" smtClean="0"/>
              <a:t> data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program </a:t>
            </a:r>
            <a:r>
              <a:rPr lang="en-US" dirty="0" err="1" smtClean="0"/>
              <a:t>ke</a:t>
            </a:r>
            <a:r>
              <a:rPr lang="en-US" dirty="0" smtClean="0"/>
              <a:t> program lain. </a:t>
            </a:r>
            <a:r>
              <a:rPr lang="en-US" dirty="0" err="1" smtClean="0"/>
              <a:t>Biasanya</a:t>
            </a:r>
            <a:r>
              <a:rPr lang="en-US" dirty="0" smtClean="0"/>
              <a:t> file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proses </a:t>
            </a:r>
            <a:r>
              <a:rPr lang="en-US" dirty="0" err="1" smtClean="0"/>
              <a:t>sortir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0" indent="0" algn="just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6544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69</TotalTime>
  <Words>661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Garamond</vt:lpstr>
      <vt:lpstr>Wingdings</vt:lpstr>
      <vt:lpstr>Organic</vt:lpstr>
      <vt:lpstr>SISTEM BERKAS</vt:lpstr>
      <vt:lpstr>Konsep Dasar Sistem Berkas</vt:lpstr>
      <vt:lpstr>Sistem Berkas</vt:lpstr>
      <vt:lpstr>Tugas dari Sistem Berkas</vt:lpstr>
      <vt:lpstr>Berkas dan Akses</vt:lpstr>
      <vt:lpstr>Klasifikasi Data</vt:lpstr>
      <vt:lpstr>Klasifikasi Berkas</vt:lpstr>
      <vt:lpstr>Klasifikasi Berkas</vt:lpstr>
      <vt:lpstr>Klasifikasi Berkas</vt:lpstr>
      <vt:lpstr>Klasifikasi Berkas</vt:lpstr>
      <vt:lpstr>Klasifikasi Berkas</vt:lpstr>
      <vt:lpstr>Klasifikasi Berkas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BERKAS</dc:title>
  <dc:creator>DEWI</dc:creator>
  <cp:lastModifiedBy>DEWI</cp:lastModifiedBy>
  <cp:revision>8</cp:revision>
  <dcterms:created xsi:type="dcterms:W3CDTF">2020-03-17T06:41:22Z</dcterms:created>
  <dcterms:modified xsi:type="dcterms:W3CDTF">2020-03-17T07:50:39Z</dcterms:modified>
</cp:coreProperties>
</file>