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ED87E-A88A-4DC2-8513-1DCEE3B53498}" v="62" dt="2020-04-19T01:15:38.584"/>
    <p1510:client id="{E5D881C0-3EFC-4192-9C44-D2B0FBBE7B9D}" v="239" dt="2020-04-19T04:29:14.766"/>
    <p1510:client id="{F4CEDC39-245E-479B-8601-14065845E050}" v="577" dt="2020-04-19T03:28:35.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guna Tamu" userId="53a2075e79d239fb" providerId="Windows Live" clId="Web-{6BEED87E-A88A-4DC2-8513-1DCEE3B53498}"/>
    <pc:docChg chg="modSld">
      <pc:chgData name="Pengguna Tamu" userId="53a2075e79d239fb" providerId="Windows Live" clId="Web-{6BEED87E-A88A-4DC2-8513-1DCEE3B53498}" dt="2020-04-19T01:15:38.584" v="61"/>
      <pc:docMkLst>
        <pc:docMk/>
      </pc:docMkLst>
      <pc:sldChg chg="addSp delSp modSp">
        <pc:chgData name="Pengguna Tamu" userId="53a2075e79d239fb" providerId="Windows Live" clId="Web-{6BEED87E-A88A-4DC2-8513-1DCEE3B53498}" dt="2020-04-19T01:15:38.584" v="61"/>
        <pc:sldMkLst>
          <pc:docMk/>
          <pc:sldMk cId="521040635" sldId="256"/>
        </pc:sldMkLst>
        <pc:spChg chg="del">
          <ac:chgData name="Pengguna Tamu" userId="53a2075e79d239fb" providerId="Windows Live" clId="Web-{6BEED87E-A88A-4DC2-8513-1DCEE3B53498}" dt="2020-04-19T01:08:58.104" v="1"/>
          <ac:spMkLst>
            <pc:docMk/>
            <pc:sldMk cId="521040635" sldId="256"/>
            <ac:spMk id="2" creationId="{00000000-0000-0000-0000-000000000000}"/>
          </ac:spMkLst>
        </pc:spChg>
        <pc:spChg chg="del">
          <ac:chgData name="Pengguna Tamu" userId="53a2075e79d239fb" providerId="Windows Live" clId="Web-{6BEED87E-A88A-4DC2-8513-1DCEE3B53498}" dt="2020-04-19T01:08:58.104" v="0"/>
          <ac:spMkLst>
            <pc:docMk/>
            <pc:sldMk cId="521040635" sldId="256"/>
            <ac:spMk id="3" creationId="{00000000-0000-0000-0000-000000000000}"/>
          </ac:spMkLst>
        </pc:spChg>
        <pc:spChg chg="add del">
          <ac:chgData name="Pengguna Tamu" userId="53a2075e79d239fb" providerId="Windows Live" clId="Web-{6BEED87E-A88A-4DC2-8513-1DCEE3B53498}" dt="2020-04-19T01:09:58.042" v="16"/>
          <ac:spMkLst>
            <pc:docMk/>
            <pc:sldMk cId="521040635" sldId="256"/>
            <ac:spMk id="4" creationId="{6AA55E1F-DA25-487F-999B-A730D01B844E}"/>
          </ac:spMkLst>
        </pc:spChg>
        <pc:spChg chg="add del">
          <ac:chgData name="Pengguna Tamu" userId="53a2075e79d239fb" providerId="Windows Live" clId="Web-{6BEED87E-A88A-4DC2-8513-1DCEE3B53498}" dt="2020-04-19T01:09:58.042" v="15"/>
          <ac:spMkLst>
            <pc:docMk/>
            <pc:sldMk cId="521040635" sldId="256"/>
            <ac:spMk id="5" creationId="{E124CF5C-1420-4BB7-B286-6FA7A4EC3D62}"/>
          </ac:spMkLst>
        </pc:spChg>
        <pc:spChg chg="add del">
          <ac:chgData name="Pengguna Tamu" userId="53a2075e79d239fb" providerId="Windows Live" clId="Web-{6BEED87E-A88A-4DC2-8513-1DCEE3B53498}" dt="2020-04-19T01:09:58.042" v="14"/>
          <ac:spMkLst>
            <pc:docMk/>
            <pc:sldMk cId="521040635" sldId="256"/>
            <ac:spMk id="6" creationId="{38DDFC2F-08EB-4D05-AC73-9C0CCF093233}"/>
          </ac:spMkLst>
        </pc:spChg>
        <pc:spChg chg="add del">
          <ac:chgData name="Pengguna Tamu" userId="53a2075e79d239fb" providerId="Windows Live" clId="Web-{6BEED87E-A88A-4DC2-8513-1DCEE3B53498}" dt="2020-04-19T01:09:58.042" v="13"/>
          <ac:spMkLst>
            <pc:docMk/>
            <pc:sldMk cId="521040635" sldId="256"/>
            <ac:spMk id="7" creationId="{BD365B94-45EA-4FA9-BF8C-A9DECAAB1C1E}"/>
          </ac:spMkLst>
        </pc:spChg>
        <pc:spChg chg="add del">
          <ac:chgData name="Pengguna Tamu" userId="53a2075e79d239fb" providerId="Windows Live" clId="Web-{6BEED87E-A88A-4DC2-8513-1DCEE3B53498}" dt="2020-04-19T01:09:58.042" v="12"/>
          <ac:spMkLst>
            <pc:docMk/>
            <pc:sldMk cId="521040635" sldId="256"/>
            <ac:spMk id="8" creationId="{BEB50E1F-8B66-48BA-81D1-A7EB3D841243}"/>
          </ac:spMkLst>
        </pc:spChg>
        <pc:spChg chg="add del">
          <ac:chgData name="Pengguna Tamu" userId="53a2075e79d239fb" providerId="Windows Live" clId="Web-{6BEED87E-A88A-4DC2-8513-1DCEE3B53498}" dt="2020-04-19T01:09:58.042" v="11"/>
          <ac:spMkLst>
            <pc:docMk/>
            <pc:sldMk cId="521040635" sldId="256"/>
            <ac:spMk id="9" creationId="{7A2C0536-E2AE-4421-AAB9-2CB6FBAD4F86}"/>
          </ac:spMkLst>
        </pc:spChg>
        <pc:spChg chg="add del mod">
          <ac:chgData name="Pengguna Tamu" userId="53a2075e79d239fb" providerId="Windows Live" clId="Web-{6BEED87E-A88A-4DC2-8513-1DCEE3B53498}" dt="2020-04-19T01:09:58.042" v="10"/>
          <ac:spMkLst>
            <pc:docMk/>
            <pc:sldMk cId="521040635" sldId="256"/>
            <ac:spMk id="10" creationId="{4ED3BAF1-CCF7-46B1-88E1-164C762534CE}"/>
          </ac:spMkLst>
        </pc:spChg>
        <pc:spChg chg="add mod">
          <ac:chgData name="Pengguna Tamu" userId="53a2075e79d239fb" providerId="Windows Live" clId="Web-{6BEED87E-A88A-4DC2-8513-1DCEE3B53498}" dt="2020-04-19T01:13:20.117" v="39" actId="1076"/>
          <ac:spMkLst>
            <pc:docMk/>
            <pc:sldMk cId="521040635" sldId="256"/>
            <ac:spMk id="11" creationId="{8A523A4F-FFA9-437E-BA45-3EA15F305997}"/>
          </ac:spMkLst>
        </pc:spChg>
        <pc:spChg chg="add mod">
          <ac:chgData name="Pengguna Tamu" userId="53a2075e79d239fb" providerId="Windows Live" clId="Web-{6BEED87E-A88A-4DC2-8513-1DCEE3B53498}" dt="2020-04-19T01:15:38.584" v="61"/>
          <ac:spMkLst>
            <pc:docMk/>
            <pc:sldMk cId="521040635" sldId="256"/>
            <ac:spMk id="12" creationId="{4693F5E9-C826-4C32-A870-A704649A15A1}"/>
          </ac:spMkLst>
        </pc:spChg>
      </pc:sldChg>
    </pc:docChg>
  </pc:docChgLst>
  <pc:docChgLst>
    <pc:chgData name="Pengguna Tamu" userId="53a2075e79d239fb" providerId="Windows Live" clId="Web-{E5D881C0-3EFC-4192-9C44-D2B0FBBE7B9D}"/>
    <pc:docChg chg="addSld delSld modSld">
      <pc:chgData name="Pengguna Tamu" userId="53a2075e79d239fb" providerId="Windows Live" clId="Web-{E5D881C0-3EFC-4192-9C44-D2B0FBBE7B9D}" dt="2020-04-19T04:29:14.766" v="235" actId="1076"/>
      <pc:docMkLst>
        <pc:docMk/>
      </pc:docMkLst>
      <pc:sldChg chg="delSp">
        <pc:chgData name="Pengguna Tamu" userId="53a2075e79d239fb" providerId="Windows Live" clId="Web-{E5D881C0-3EFC-4192-9C44-D2B0FBBE7B9D}" dt="2020-04-19T04:26:38.171" v="217"/>
        <pc:sldMkLst>
          <pc:docMk/>
          <pc:sldMk cId="4191698311" sldId="257"/>
        </pc:sldMkLst>
        <pc:spChg chg="del">
          <ac:chgData name="Pengguna Tamu" userId="53a2075e79d239fb" providerId="Windows Live" clId="Web-{E5D881C0-3EFC-4192-9C44-D2B0FBBE7B9D}" dt="2020-04-19T04:26:38.171" v="217"/>
          <ac:spMkLst>
            <pc:docMk/>
            <pc:sldMk cId="4191698311" sldId="257"/>
            <ac:spMk id="9" creationId="{450F1681-9DA6-4EB1-938B-DF46433815C3}"/>
          </ac:spMkLst>
        </pc:spChg>
      </pc:sldChg>
      <pc:sldChg chg="addSp modSp new">
        <pc:chgData name="Pengguna Tamu" userId="53a2075e79d239fb" providerId="Windows Live" clId="Web-{E5D881C0-3EFC-4192-9C44-D2B0FBBE7B9D}" dt="2020-04-19T03:57:46.484" v="21" actId="14100"/>
        <pc:sldMkLst>
          <pc:docMk/>
          <pc:sldMk cId="2807780440" sldId="266"/>
        </pc:sldMkLst>
        <pc:spChg chg="add">
          <ac:chgData name="Pengguna Tamu" userId="53a2075e79d239fb" providerId="Windows Live" clId="Web-{E5D881C0-3EFC-4192-9C44-D2B0FBBE7B9D}" dt="2020-04-19T03:55:34.514" v="1"/>
          <ac:spMkLst>
            <pc:docMk/>
            <pc:sldMk cId="2807780440" sldId="266"/>
            <ac:spMk id="3" creationId="{5F3896C5-56C5-4168-92AA-E6229228DB00}"/>
          </ac:spMkLst>
        </pc:spChg>
        <pc:spChg chg="add">
          <ac:chgData name="Pengguna Tamu" userId="53a2075e79d239fb" providerId="Windows Live" clId="Web-{E5D881C0-3EFC-4192-9C44-D2B0FBBE7B9D}" dt="2020-04-19T03:55:34.529" v="2"/>
          <ac:spMkLst>
            <pc:docMk/>
            <pc:sldMk cId="2807780440" sldId="266"/>
            <ac:spMk id="5" creationId="{B25ABE11-788A-4DD9-B2AF-95027C3206DC}"/>
          </ac:spMkLst>
        </pc:spChg>
        <pc:spChg chg="add">
          <ac:chgData name="Pengguna Tamu" userId="53a2075e79d239fb" providerId="Windows Live" clId="Web-{E5D881C0-3EFC-4192-9C44-D2B0FBBE7B9D}" dt="2020-04-19T03:55:34.529" v="3"/>
          <ac:spMkLst>
            <pc:docMk/>
            <pc:sldMk cId="2807780440" sldId="266"/>
            <ac:spMk id="7" creationId="{133F7892-65B3-4798-BC70-4F7389A5ACBE}"/>
          </ac:spMkLst>
        </pc:spChg>
        <pc:spChg chg="add mod">
          <ac:chgData name="Pengguna Tamu" userId="53a2075e79d239fb" providerId="Windows Live" clId="Web-{E5D881C0-3EFC-4192-9C44-D2B0FBBE7B9D}" dt="2020-04-19T03:56:45.342" v="9" actId="20577"/>
          <ac:spMkLst>
            <pc:docMk/>
            <pc:sldMk cId="2807780440" sldId="266"/>
            <ac:spMk id="9" creationId="{153CA4D2-C078-4390-9C3A-EFAEEADFFBE4}"/>
          </ac:spMkLst>
        </pc:spChg>
        <pc:spChg chg="add mod">
          <ac:chgData name="Pengguna Tamu" userId="53a2075e79d239fb" providerId="Windows Live" clId="Web-{E5D881C0-3EFC-4192-9C44-D2B0FBBE7B9D}" dt="2020-04-19T03:56:45.624" v="18" actId="14100"/>
          <ac:spMkLst>
            <pc:docMk/>
            <pc:sldMk cId="2807780440" sldId="266"/>
            <ac:spMk id="11" creationId="{8CFE0D14-CF88-442F-A502-E59913D3F400}"/>
          </ac:spMkLst>
        </pc:spChg>
        <pc:picChg chg="add mod">
          <ac:chgData name="Pengguna Tamu" userId="53a2075e79d239fb" providerId="Windows Live" clId="Web-{E5D881C0-3EFC-4192-9C44-D2B0FBBE7B9D}" dt="2020-04-19T03:57:46.484" v="21" actId="14100"/>
          <ac:picMkLst>
            <pc:docMk/>
            <pc:sldMk cId="2807780440" sldId="266"/>
            <ac:picMk id="13" creationId="{0F9BED33-5E80-4F9E-91A7-0F580B4F662E}"/>
          </ac:picMkLst>
        </pc:picChg>
      </pc:sldChg>
      <pc:sldChg chg="addSp delSp modSp new">
        <pc:chgData name="Pengguna Tamu" userId="53a2075e79d239fb" providerId="Windows Live" clId="Web-{E5D881C0-3EFC-4192-9C44-D2B0FBBE7B9D}" dt="2020-04-19T03:58:32.484" v="52"/>
        <pc:sldMkLst>
          <pc:docMk/>
          <pc:sldMk cId="1983444211" sldId="267"/>
        </pc:sldMkLst>
        <pc:spChg chg="add del">
          <ac:chgData name="Pengguna Tamu" userId="53a2075e79d239fb" providerId="Windows Live" clId="Web-{E5D881C0-3EFC-4192-9C44-D2B0FBBE7B9D}" dt="2020-04-19T03:57:46.765" v="34"/>
          <ac:spMkLst>
            <pc:docMk/>
            <pc:sldMk cId="1983444211" sldId="267"/>
            <ac:spMk id="3" creationId="{108D5C76-8C0D-4FF3-81E3-34826F48D4DA}"/>
          </ac:spMkLst>
        </pc:spChg>
        <pc:spChg chg="add del">
          <ac:chgData name="Pengguna Tamu" userId="53a2075e79d239fb" providerId="Windows Live" clId="Web-{E5D881C0-3EFC-4192-9C44-D2B0FBBE7B9D}" dt="2020-04-19T03:57:46.765" v="33"/>
          <ac:spMkLst>
            <pc:docMk/>
            <pc:sldMk cId="1983444211" sldId="267"/>
            <ac:spMk id="5" creationId="{BD807DC1-A427-4313-960E-212ADF984E64}"/>
          </ac:spMkLst>
        </pc:spChg>
        <pc:spChg chg="add del">
          <ac:chgData name="Pengguna Tamu" userId="53a2075e79d239fb" providerId="Windows Live" clId="Web-{E5D881C0-3EFC-4192-9C44-D2B0FBBE7B9D}" dt="2020-04-19T03:57:46.765" v="32"/>
          <ac:spMkLst>
            <pc:docMk/>
            <pc:sldMk cId="1983444211" sldId="267"/>
            <ac:spMk id="7" creationId="{972E5A42-B800-4F4B-97FC-1863ABC16BAF}"/>
          </ac:spMkLst>
        </pc:spChg>
        <pc:spChg chg="add del">
          <ac:chgData name="Pengguna Tamu" userId="53a2075e79d239fb" providerId="Windows Live" clId="Web-{E5D881C0-3EFC-4192-9C44-D2B0FBBE7B9D}" dt="2020-04-19T03:57:46.765" v="31"/>
          <ac:spMkLst>
            <pc:docMk/>
            <pc:sldMk cId="1983444211" sldId="267"/>
            <ac:spMk id="9" creationId="{B9E09CB0-05F3-440B-B8EC-AF5C4ABA712F}"/>
          </ac:spMkLst>
        </pc:spChg>
        <pc:spChg chg="add del">
          <ac:chgData name="Pengguna Tamu" userId="53a2075e79d239fb" providerId="Windows Live" clId="Web-{E5D881C0-3EFC-4192-9C44-D2B0FBBE7B9D}" dt="2020-04-19T03:57:46.765" v="30"/>
          <ac:spMkLst>
            <pc:docMk/>
            <pc:sldMk cId="1983444211" sldId="267"/>
            <ac:spMk id="11" creationId="{2A62E31D-80E0-4F6F-8C57-7447DB3E2513}"/>
          </ac:spMkLst>
        </pc:spChg>
        <pc:spChg chg="add">
          <ac:chgData name="Pengguna Tamu" userId="53a2075e79d239fb" providerId="Windows Live" clId="Web-{E5D881C0-3EFC-4192-9C44-D2B0FBBE7B9D}" dt="2020-04-19T03:57:46.812" v="35"/>
          <ac:spMkLst>
            <pc:docMk/>
            <pc:sldMk cId="1983444211" sldId="267"/>
            <ac:spMk id="15" creationId="{CB6FF210-1735-499A-853D-3D8DC4C11769}"/>
          </ac:spMkLst>
        </pc:spChg>
        <pc:spChg chg="add">
          <ac:chgData name="Pengguna Tamu" userId="53a2075e79d239fb" providerId="Windows Live" clId="Web-{E5D881C0-3EFC-4192-9C44-D2B0FBBE7B9D}" dt="2020-04-19T03:57:46.827" v="36"/>
          <ac:spMkLst>
            <pc:docMk/>
            <pc:sldMk cId="1983444211" sldId="267"/>
            <ac:spMk id="17" creationId="{F1FDB428-6010-45BB-A435-8B6CA1FCA713}"/>
          </ac:spMkLst>
        </pc:spChg>
        <pc:spChg chg="add">
          <ac:chgData name="Pengguna Tamu" userId="53a2075e79d239fb" providerId="Windows Live" clId="Web-{E5D881C0-3EFC-4192-9C44-D2B0FBBE7B9D}" dt="2020-04-19T03:57:46.827" v="37"/>
          <ac:spMkLst>
            <pc:docMk/>
            <pc:sldMk cId="1983444211" sldId="267"/>
            <ac:spMk id="19" creationId="{58BEB7D1-6F8C-4F13-89EE-CBC9E12D52CE}"/>
          </ac:spMkLst>
        </pc:spChg>
        <pc:spChg chg="add mod">
          <ac:chgData name="Pengguna Tamu" userId="53a2075e79d239fb" providerId="Windows Live" clId="Web-{E5D881C0-3EFC-4192-9C44-D2B0FBBE7B9D}" dt="2020-04-19T03:58:08.234" v="45" actId="20577"/>
          <ac:spMkLst>
            <pc:docMk/>
            <pc:sldMk cId="1983444211" sldId="267"/>
            <ac:spMk id="21" creationId="{0AAF8EFD-6549-4D45-808C-235104B7E460}"/>
          </ac:spMkLst>
        </pc:spChg>
        <pc:spChg chg="add mod">
          <ac:chgData name="Pengguna Tamu" userId="53a2075e79d239fb" providerId="Windows Live" clId="Web-{E5D881C0-3EFC-4192-9C44-D2B0FBBE7B9D}" dt="2020-04-19T03:58:19.656" v="50" actId="20577"/>
          <ac:spMkLst>
            <pc:docMk/>
            <pc:sldMk cId="1983444211" sldId="267"/>
            <ac:spMk id="23" creationId="{EEB5F888-D6EB-4492-B061-A6811F8225CE}"/>
          </ac:spMkLst>
        </pc:spChg>
        <pc:picChg chg="add del">
          <ac:chgData name="Pengguna Tamu" userId="53a2075e79d239fb" providerId="Windows Live" clId="Web-{E5D881C0-3EFC-4192-9C44-D2B0FBBE7B9D}" dt="2020-04-19T03:57:46.765" v="29"/>
          <ac:picMkLst>
            <pc:docMk/>
            <pc:sldMk cId="1983444211" sldId="267"/>
            <ac:picMk id="13" creationId="{7936770B-49F7-4F24-BBBE-421A92FCA845}"/>
          </ac:picMkLst>
        </pc:picChg>
        <pc:picChg chg="add mod">
          <ac:chgData name="Pengguna Tamu" userId="53a2075e79d239fb" providerId="Windows Live" clId="Web-{E5D881C0-3EFC-4192-9C44-D2B0FBBE7B9D}" dt="2020-04-19T03:58:32.484" v="52"/>
          <ac:picMkLst>
            <pc:docMk/>
            <pc:sldMk cId="1983444211" sldId="267"/>
            <ac:picMk id="25" creationId="{36F53603-D7D7-4213-AA3C-1F2AD6301F31}"/>
          </ac:picMkLst>
        </pc:picChg>
      </pc:sldChg>
      <pc:sldChg chg="addSp modSp new">
        <pc:chgData name="Pengguna Tamu" userId="53a2075e79d239fb" providerId="Windows Live" clId="Web-{E5D881C0-3EFC-4192-9C44-D2B0FBBE7B9D}" dt="2020-04-19T03:59:43.391" v="72" actId="14100"/>
        <pc:sldMkLst>
          <pc:docMk/>
          <pc:sldMk cId="1025959424" sldId="268"/>
        </pc:sldMkLst>
        <pc:spChg chg="add">
          <ac:chgData name="Pengguna Tamu" userId="53a2075e79d239fb" providerId="Windows Live" clId="Web-{E5D881C0-3EFC-4192-9C44-D2B0FBBE7B9D}" dt="2020-04-19T03:58:50.844" v="54"/>
          <ac:spMkLst>
            <pc:docMk/>
            <pc:sldMk cId="1025959424" sldId="268"/>
            <ac:spMk id="3" creationId="{B5710532-5B8C-4D9C-8BDE-33FB33ECC807}"/>
          </ac:spMkLst>
        </pc:spChg>
        <pc:spChg chg="add">
          <ac:chgData name="Pengguna Tamu" userId="53a2075e79d239fb" providerId="Windows Live" clId="Web-{E5D881C0-3EFC-4192-9C44-D2B0FBBE7B9D}" dt="2020-04-19T03:58:50.859" v="55"/>
          <ac:spMkLst>
            <pc:docMk/>
            <pc:sldMk cId="1025959424" sldId="268"/>
            <ac:spMk id="5" creationId="{49B13006-61D8-4373-8843-D8AFDAD1B081}"/>
          </ac:spMkLst>
        </pc:spChg>
        <pc:spChg chg="add">
          <ac:chgData name="Pengguna Tamu" userId="53a2075e79d239fb" providerId="Windows Live" clId="Web-{E5D881C0-3EFC-4192-9C44-D2B0FBBE7B9D}" dt="2020-04-19T03:58:50.875" v="56"/>
          <ac:spMkLst>
            <pc:docMk/>
            <pc:sldMk cId="1025959424" sldId="268"/>
            <ac:spMk id="7" creationId="{DFAE70F1-2984-40A2-AB02-D9963595AA7E}"/>
          </ac:spMkLst>
        </pc:spChg>
        <pc:spChg chg="add mod">
          <ac:chgData name="Pengguna Tamu" userId="53a2075e79d239fb" providerId="Windows Live" clId="Web-{E5D881C0-3EFC-4192-9C44-D2B0FBBE7B9D}" dt="2020-04-19T03:59:08.766" v="64" actId="20577"/>
          <ac:spMkLst>
            <pc:docMk/>
            <pc:sldMk cId="1025959424" sldId="268"/>
            <ac:spMk id="9" creationId="{B2155446-4327-4E8F-AB6D-9448B07DFC87}"/>
          </ac:spMkLst>
        </pc:spChg>
        <pc:spChg chg="add mod">
          <ac:chgData name="Pengguna Tamu" userId="53a2075e79d239fb" providerId="Windows Live" clId="Web-{E5D881C0-3EFC-4192-9C44-D2B0FBBE7B9D}" dt="2020-04-19T03:59:22.641" v="68" actId="20577"/>
          <ac:spMkLst>
            <pc:docMk/>
            <pc:sldMk cId="1025959424" sldId="268"/>
            <ac:spMk id="11" creationId="{B05B18B4-1593-4309-8345-E34BA2F97EF2}"/>
          </ac:spMkLst>
        </pc:spChg>
        <pc:picChg chg="add mod">
          <ac:chgData name="Pengguna Tamu" userId="53a2075e79d239fb" providerId="Windows Live" clId="Web-{E5D881C0-3EFC-4192-9C44-D2B0FBBE7B9D}" dt="2020-04-19T03:59:43.391" v="72" actId="14100"/>
          <ac:picMkLst>
            <pc:docMk/>
            <pc:sldMk cId="1025959424" sldId="268"/>
            <ac:picMk id="13" creationId="{3B11FBF6-85B4-436E-BEE0-A6D8F9C0B1D9}"/>
          </ac:picMkLst>
        </pc:picChg>
      </pc:sldChg>
      <pc:sldChg chg="addSp modSp new">
        <pc:chgData name="Pengguna Tamu" userId="53a2075e79d239fb" providerId="Windows Live" clId="Web-{E5D881C0-3EFC-4192-9C44-D2B0FBBE7B9D}" dt="2020-04-19T04:03:55.127" v="151" actId="20577"/>
        <pc:sldMkLst>
          <pc:docMk/>
          <pc:sldMk cId="1320124958" sldId="269"/>
        </pc:sldMkLst>
        <pc:spChg chg="add mod">
          <ac:chgData name="Pengguna Tamu" userId="53a2075e79d239fb" providerId="Windows Live" clId="Web-{E5D881C0-3EFC-4192-9C44-D2B0FBBE7B9D}" dt="2020-04-19T04:00:39.157" v="79" actId="20577"/>
          <ac:spMkLst>
            <pc:docMk/>
            <pc:sldMk cId="1320124958" sldId="269"/>
            <ac:spMk id="3" creationId="{A260B9A8-1739-4627-878D-080EF734C8FB}"/>
          </ac:spMkLst>
        </pc:spChg>
        <pc:spChg chg="add">
          <ac:chgData name="Pengguna Tamu" userId="53a2075e79d239fb" providerId="Windows Live" clId="Web-{E5D881C0-3EFC-4192-9C44-D2B0FBBE7B9D}" dt="2020-04-19T04:00:24.751" v="75"/>
          <ac:spMkLst>
            <pc:docMk/>
            <pc:sldMk cId="1320124958" sldId="269"/>
            <ac:spMk id="5" creationId="{CBB86FB3-1B94-4680-AFFE-1537F4335981}"/>
          </ac:spMkLst>
        </pc:spChg>
        <pc:spChg chg="add mod">
          <ac:chgData name="Pengguna Tamu" userId="53a2075e79d239fb" providerId="Windows Live" clId="Web-{E5D881C0-3EFC-4192-9C44-D2B0FBBE7B9D}" dt="2020-04-19T04:03:55.127" v="151" actId="20577"/>
          <ac:spMkLst>
            <pc:docMk/>
            <pc:sldMk cId="1320124958" sldId="269"/>
            <ac:spMk id="7" creationId="{6F5A599D-45FC-4A28-84FA-5E6EE9B3584E}"/>
          </ac:spMkLst>
        </pc:spChg>
        <pc:spChg chg="add">
          <ac:chgData name="Pengguna Tamu" userId="53a2075e79d239fb" providerId="Windows Live" clId="Web-{E5D881C0-3EFC-4192-9C44-D2B0FBBE7B9D}" dt="2020-04-19T04:00:24.782" v="77"/>
          <ac:spMkLst>
            <pc:docMk/>
            <pc:sldMk cId="1320124958" sldId="269"/>
            <ac:spMk id="9" creationId="{9654D4BC-606C-48D9-9EAF-2C319D5E8E56}"/>
          </ac:spMkLst>
        </pc:spChg>
      </pc:sldChg>
      <pc:sldChg chg="addSp modSp new">
        <pc:chgData name="Pengguna Tamu" userId="53a2075e79d239fb" providerId="Windows Live" clId="Web-{E5D881C0-3EFC-4192-9C44-D2B0FBBE7B9D}" dt="2020-04-19T04:05:35.128" v="175" actId="1076"/>
        <pc:sldMkLst>
          <pc:docMk/>
          <pc:sldMk cId="1341094274" sldId="270"/>
        </pc:sldMkLst>
        <pc:spChg chg="add mod">
          <ac:chgData name="Pengguna Tamu" userId="53a2075e79d239fb" providerId="Windows Live" clId="Web-{E5D881C0-3EFC-4192-9C44-D2B0FBBE7B9D}" dt="2020-04-19T04:04:38.675" v="170" actId="20577"/>
          <ac:spMkLst>
            <pc:docMk/>
            <pc:sldMk cId="1341094274" sldId="270"/>
            <ac:spMk id="3" creationId="{4D8B8193-4595-4ED5-B4A3-D7CA7A4A8CD7}"/>
          </ac:spMkLst>
        </pc:spChg>
        <pc:spChg chg="add">
          <ac:chgData name="Pengguna Tamu" userId="53a2075e79d239fb" providerId="Windows Live" clId="Web-{E5D881C0-3EFC-4192-9C44-D2B0FBBE7B9D}" dt="2020-04-19T04:04:13.596" v="156"/>
          <ac:spMkLst>
            <pc:docMk/>
            <pc:sldMk cId="1341094274" sldId="270"/>
            <ac:spMk id="5" creationId="{2FA27795-7B56-4DDC-9CAB-5554083EAE4C}"/>
          </ac:spMkLst>
        </pc:spChg>
        <pc:spChg chg="add">
          <ac:chgData name="Pengguna Tamu" userId="53a2075e79d239fb" providerId="Windows Live" clId="Web-{E5D881C0-3EFC-4192-9C44-D2B0FBBE7B9D}" dt="2020-04-19T04:04:13.612" v="157"/>
          <ac:spMkLst>
            <pc:docMk/>
            <pc:sldMk cId="1341094274" sldId="270"/>
            <ac:spMk id="7" creationId="{02FA39EF-AF14-4716-BF2C-74DF8F14BF76}"/>
          </ac:spMkLst>
        </pc:spChg>
        <pc:spChg chg="add mod">
          <ac:chgData name="Pengguna Tamu" userId="53a2075e79d239fb" providerId="Windows Live" clId="Web-{E5D881C0-3EFC-4192-9C44-D2B0FBBE7B9D}" dt="2020-04-19T04:04:31.597" v="165" actId="20577"/>
          <ac:spMkLst>
            <pc:docMk/>
            <pc:sldMk cId="1341094274" sldId="270"/>
            <ac:spMk id="9" creationId="{3E54C9D5-5414-49A9-86BF-D0175E7A582D}"/>
          </ac:spMkLst>
        </pc:spChg>
        <pc:spChg chg="add mod">
          <ac:chgData name="Pengguna Tamu" userId="53a2075e79d239fb" providerId="Windows Live" clId="Web-{E5D881C0-3EFC-4192-9C44-D2B0FBBE7B9D}" dt="2020-04-19T04:05:12.706" v="172" actId="20577"/>
          <ac:spMkLst>
            <pc:docMk/>
            <pc:sldMk cId="1341094274" sldId="270"/>
            <ac:spMk id="11" creationId="{C03644B9-4895-462A-AD18-F2D621C07007}"/>
          </ac:spMkLst>
        </pc:spChg>
        <pc:picChg chg="add mod">
          <ac:chgData name="Pengguna Tamu" userId="53a2075e79d239fb" providerId="Windows Live" clId="Web-{E5D881C0-3EFC-4192-9C44-D2B0FBBE7B9D}" dt="2020-04-19T04:05:35.128" v="175" actId="1076"/>
          <ac:picMkLst>
            <pc:docMk/>
            <pc:sldMk cId="1341094274" sldId="270"/>
            <ac:picMk id="13" creationId="{DA432A4F-3AD8-4D3B-BA1F-404436EBA8CB}"/>
          </ac:picMkLst>
        </pc:picChg>
      </pc:sldChg>
      <pc:sldChg chg="addSp modSp new">
        <pc:chgData name="Pengguna Tamu" userId="53a2075e79d239fb" providerId="Windows Live" clId="Web-{E5D881C0-3EFC-4192-9C44-D2B0FBBE7B9D}" dt="2020-04-19T04:22:46.013" v="195" actId="14100"/>
        <pc:sldMkLst>
          <pc:docMk/>
          <pc:sldMk cId="2627727893" sldId="271"/>
        </pc:sldMkLst>
        <pc:spChg chg="add">
          <ac:chgData name="Pengguna Tamu" userId="53a2075e79d239fb" providerId="Windows Live" clId="Web-{E5D881C0-3EFC-4192-9C44-D2B0FBBE7B9D}" dt="2020-04-19T04:06:40.098" v="177"/>
          <ac:spMkLst>
            <pc:docMk/>
            <pc:sldMk cId="2627727893" sldId="271"/>
            <ac:spMk id="3" creationId="{5AD1CF46-DB7E-48EF-8E29-73BD404F9804}"/>
          </ac:spMkLst>
        </pc:spChg>
        <pc:spChg chg="add">
          <ac:chgData name="Pengguna Tamu" userId="53a2075e79d239fb" providerId="Windows Live" clId="Web-{E5D881C0-3EFC-4192-9C44-D2B0FBBE7B9D}" dt="2020-04-19T04:06:40.113" v="178"/>
          <ac:spMkLst>
            <pc:docMk/>
            <pc:sldMk cId="2627727893" sldId="271"/>
            <ac:spMk id="5" creationId="{63635E38-BC54-4CAB-B798-00D5BA0CC645}"/>
          </ac:spMkLst>
        </pc:spChg>
        <pc:spChg chg="add">
          <ac:chgData name="Pengguna Tamu" userId="53a2075e79d239fb" providerId="Windows Live" clId="Web-{E5D881C0-3EFC-4192-9C44-D2B0FBBE7B9D}" dt="2020-04-19T04:06:40.113" v="179"/>
          <ac:spMkLst>
            <pc:docMk/>
            <pc:sldMk cId="2627727893" sldId="271"/>
            <ac:spMk id="7" creationId="{93D7669B-6032-4C7C-815C-4E6522EBD5E5}"/>
          </ac:spMkLst>
        </pc:spChg>
        <pc:spChg chg="add mod">
          <ac:chgData name="Pengguna Tamu" userId="53a2075e79d239fb" providerId="Windows Live" clId="Web-{E5D881C0-3EFC-4192-9C44-D2B0FBBE7B9D}" dt="2020-04-19T04:10:04.787" v="185" actId="20577"/>
          <ac:spMkLst>
            <pc:docMk/>
            <pc:sldMk cId="2627727893" sldId="271"/>
            <ac:spMk id="9" creationId="{11E16A81-A9C7-4E11-9A88-5EFF8E884814}"/>
          </ac:spMkLst>
        </pc:spChg>
        <pc:spChg chg="add mod">
          <ac:chgData name="Pengguna Tamu" userId="53a2075e79d239fb" providerId="Windows Live" clId="Web-{E5D881C0-3EFC-4192-9C44-D2B0FBBE7B9D}" dt="2020-04-19T04:11:05.022" v="191" actId="14100"/>
          <ac:spMkLst>
            <pc:docMk/>
            <pc:sldMk cId="2627727893" sldId="271"/>
            <ac:spMk id="11" creationId="{FA41D4AA-706C-4184-9F89-22FCED6FCE6F}"/>
          </ac:spMkLst>
        </pc:spChg>
        <pc:picChg chg="add mod">
          <ac:chgData name="Pengguna Tamu" userId="53a2075e79d239fb" providerId="Windows Live" clId="Web-{E5D881C0-3EFC-4192-9C44-D2B0FBBE7B9D}" dt="2020-04-19T04:22:46.013" v="195" actId="14100"/>
          <ac:picMkLst>
            <pc:docMk/>
            <pc:sldMk cId="2627727893" sldId="271"/>
            <ac:picMk id="13" creationId="{D08DED6F-FE68-411E-9FE1-1614042B7696}"/>
          </ac:picMkLst>
        </pc:picChg>
      </pc:sldChg>
      <pc:sldChg chg="addSp modSp new">
        <pc:chgData name="Pengguna Tamu" userId="53a2075e79d239fb" providerId="Windows Live" clId="Web-{E5D881C0-3EFC-4192-9C44-D2B0FBBE7B9D}" dt="2020-04-19T04:26:07.983" v="215" actId="14100"/>
        <pc:sldMkLst>
          <pc:docMk/>
          <pc:sldMk cId="1047103066" sldId="272"/>
        </pc:sldMkLst>
        <pc:spChg chg="add">
          <ac:chgData name="Pengguna Tamu" userId="53a2075e79d239fb" providerId="Windows Live" clId="Web-{E5D881C0-3EFC-4192-9C44-D2B0FBBE7B9D}" dt="2020-04-19T04:24:29.232" v="197"/>
          <ac:spMkLst>
            <pc:docMk/>
            <pc:sldMk cId="1047103066" sldId="272"/>
            <ac:spMk id="3" creationId="{8A1EA1D9-7AE0-4B71-AB9A-8535506E6B5C}"/>
          </ac:spMkLst>
        </pc:spChg>
        <pc:spChg chg="add">
          <ac:chgData name="Pengguna Tamu" userId="53a2075e79d239fb" providerId="Windows Live" clId="Web-{E5D881C0-3EFC-4192-9C44-D2B0FBBE7B9D}" dt="2020-04-19T04:24:29.248" v="198"/>
          <ac:spMkLst>
            <pc:docMk/>
            <pc:sldMk cId="1047103066" sldId="272"/>
            <ac:spMk id="5" creationId="{B4DEEA9F-B100-402E-B73E-3FCECC467EE7}"/>
          </ac:spMkLst>
        </pc:spChg>
        <pc:spChg chg="add">
          <ac:chgData name="Pengguna Tamu" userId="53a2075e79d239fb" providerId="Windows Live" clId="Web-{E5D881C0-3EFC-4192-9C44-D2B0FBBE7B9D}" dt="2020-04-19T04:24:29.248" v="199"/>
          <ac:spMkLst>
            <pc:docMk/>
            <pc:sldMk cId="1047103066" sldId="272"/>
            <ac:spMk id="7" creationId="{F0F7B4E0-98F0-4290-B48D-6EFB92E2C2EE}"/>
          </ac:spMkLst>
        </pc:spChg>
        <pc:spChg chg="add mod">
          <ac:chgData name="Pengguna Tamu" userId="53a2075e79d239fb" providerId="Windows Live" clId="Web-{E5D881C0-3EFC-4192-9C44-D2B0FBBE7B9D}" dt="2020-04-19T04:24:52.201" v="207" actId="20577"/>
          <ac:spMkLst>
            <pc:docMk/>
            <pc:sldMk cId="1047103066" sldId="272"/>
            <ac:spMk id="9" creationId="{F4D3B860-C28E-4A03-A0CF-2622F18CB729}"/>
          </ac:spMkLst>
        </pc:spChg>
        <pc:spChg chg="add mod">
          <ac:chgData name="Pengguna Tamu" userId="53a2075e79d239fb" providerId="Windows Live" clId="Web-{E5D881C0-3EFC-4192-9C44-D2B0FBBE7B9D}" dt="2020-04-19T04:25:52.874" v="212" actId="20577"/>
          <ac:spMkLst>
            <pc:docMk/>
            <pc:sldMk cId="1047103066" sldId="272"/>
            <ac:spMk id="11" creationId="{8D95257C-EF9C-487F-8C5A-20B6A41AEBF5}"/>
          </ac:spMkLst>
        </pc:spChg>
        <pc:picChg chg="add mod">
          <ac:chgData name="Pengguna Tamu" userId="53a2075e79d239fb" providerId="Windows Live" clId="Web-{E5D881C0-3EFC-4192-9C44-D2B0FBBE7B9D}" dt="2020-04-19T04:26:07.983" v="215" actId="14100"/>
          <ac:picMkLst>
            <pc:docMk/>
            <pc:sldMk cId="1047103066" sldId="272"/>
            <ac:picMk id="13" creationId="{51A1345E-2E22-4ED0-A669-5870C10CD674}"/>
          </ac:picMkLst>
        </pc:picChg>
      </pc:sldChg>
      <pc:sldChg chg="addSp modSp new">
        <pc:chgData name="Pengguna Tamu" userId="53a2075e79d239fb" providerId="Windows Live" clId="Web-{E5D881C0-3EFC-4192-9C44-D2B0FBBE7B9D}" dt="2020-04-19T04:29:14.766" v="235" actId="1076"/>
        <pc:sldMkLst>
          <pc:docMk/>
          <pc:sldMk cId="3029224984" sldId="273"/>
        </pc:sldMkLst>
        <pc:spChg chg="add">
          <ac:chgData name="Pengguna Tamu" userId="53a2075e79d239fb" providerId="Windows Live" clId="Web-{E5D881C0-3EFC-4192-9C44-D2B0FBBE7B9D}" dt="2020-04-19T04:27:56.453" v="220"/>
          <ac:spMkLst>
            <pc:docMk/>
            <pc:sldMk cId="3029224984" sldId="273"/>
            <ac:spMk id="3" creationId="{0746080A-B58A-48D6-B908-5A64D5A6C0B6}"/>
          </ac:spMkLst>
        </pc:spChg>
        <pc:spChg chg="add">
          <ac:chgData name="Pengguna Tamu" userId="53a2075e79d239fb" providerId="Windows Live" clId="Web-{E5D881C0-3EFC-4192-9C44-D2B0FBBE7B9D}" dt="2020-04-19T04:27:56.468" v="221"/>
          <ac:spMkLst>
            <pc:docMk/>
            <pc:sldMk cId="3029224984" sldId="273"/>
            <ac:spMk id="5" creationId="{EA758723-3FA2-443B-A558-0EEF2856F9CF}"/>
          </ac:spMkLst>
        </pc:spChg>
        <pc:spChg chg="add">
          <ac:chgData name="Pengguna Tamu" userId="53a2075e79d239fb" providerId="Windows Live" clId="Web-{E5D881C0-3EFC-4192-9C44-D2B0FBBE7B9D}" dt="2020-04-19T04:27:56.468" v="222"/>
          <ac:spMkLst>
            <pc:docMk/>
            <pc:sldMk cId="3029224984" sldId="273"/>
            <ac:spMk id="7" creationId="{8CD2F31E-5041-4767-9D4C-5CC86F4ECDB0}"/>
          </ac:spMkLst>
        </pc:spChg>
        <pc:spChg chg="add mod">
          <ac:chgData name="Pengguna Tamu" userId="53a2075e79d239fb" providerId="Windows Live" clId="Web-{E5D881C0-3EFC-4192-9C44-D2B0FBBE7B9D}" dt="2020-04-19T04:27:56.672" v="226" actId="20577"/>
          <ac:spMkLst>
            <pc:docMk/>
            <pc:sldMk cId="3029224984" sldId="273"/>
            <ac:spMk id="9" creationId="{29094790-D194-4898-8917-AF19ECB3B9B5}"/>
          </ac:spMkLst>
        </pc:spChg>
        <pc:spChg chg="add mod">
          <ac:chgData name="Pengguna Tamu" userId="53a2075e79d239fb" providerId="Windows Live" clId="Web-{E5D881C0-3EFC-4192-9C44-D2B0FBBE7B9D}" dt="2020-04-19T04:27:56.843" v="230" actId="20577"/>
          <ac:spMkLst>
            <pc:docMk/>
            <pc:sldMk cId="3029224984" sldId="273"/>
            <ac:spMk id="11" creationId="{EB4CC117-0FD1-412A-84B4-8361A411F2B0}"/>
          </ac:spMkLst>
        </pc:spChg>
        <pc:picChg chg="add mod">
          <ac:chgData name="Pengguna Tamu" userId="53a2075e79d239fb" providerId="Windows Live" clId="Web-{E5D881C0-3EFC-4192-9C44-D2B0FBBE7B9D}" dt="2020-04-19T04:29:14.766" v="235" actId="1076"/>
          <ac:picMkLst>
            <pc:docMk/>
            <pc:sldMk cId="3029224984" sldId="273"/>
            <ac:picMk id="13" creationId="{1558D8A4-5FDF-481F-A81D-5B20F36AFCC2}"/>
          </ac:picMkLst>
        </pc:picChg>
      </pc:sldChg>
      <pc:sldChg chg="new del">
        <pc:chgData name="Pengguna Tamu" userId="53a2075e79d239fb" providerId="Windows Live" clId="Web-{E5D881C0-3EFC-4192-9C44-D2B0FBBE7B9D}" dt="2020-04-19T04:26:46.030" v="218"/>
        <pc:sldMkLst>
          <pc:docMk/>
          <pc:sldMk cId="4030547105" sldId="273"/>
        </pc:sldMkLst>
      </pc:sldChg>
    </pc:docChg>
  </pc:docChgLst>
  <pc:docChgLst>
    <pc:chgData name="Pengguna Tamu" userId="53a2075e79d239fb" providerId="Windows Live" clId="Web-{F4CEDC39-245E-479B-8601-14065845E050}"/>
    <pc:docChg chg="addSld delSld modSld">
      <pc:chgData name="Pengguna Tamu" userId="53a2075e79d239fb" providerId="Windows Live" clId="Web-{F4CEDC39-245E-479B-8601-14065845E050}" dt="2020-04-19T03:27:29.233" v="556"/>
      <pc:docMkLst>
        <pc:docMk/>
      </pc:docMkLst>
      <pc:sldChg chg="addSp modSp del">
        <pc:chgData name="Pengguna Tamu" userId="53a2075e79d239fb" providerId="Windows Live" clId="Web-{F4CEDC39-245E-479B-8601-14065845E050}" dt="2020-04-19T02:57:11.432" v="429"/>
        <pc:sldMkLst>
          <pc:docMk/>
          <pc:sldMk cId="521040635" sldId="256"/>
        </pc:sldMkLst>
        <pc:spChg chg="add mod">
          <ac:chgData name="Pengguna Tamu" userId="53a2075e79d239fb" providerId="Windows Live" clId="Web-{F4CEDC39-245E-479B-8601-14065845E050}" dt="2020-04-19T01:24:52.260" v="88" actId="20577"/>
          <ac:spMkLst>
            <pc:docMk/>
            <pc:sldMk cId="521040635" sldId="256"/>
            <ac:spMk id="2" creationId="{539A5A98-7FD1-4477-A55A-A27B5B3C0C0F}"/>
          </ac:spMkLst>
        </pc:spChg>
        <pc:spChg chg="mod">
          <ac:chgData name="Pengguna Tamu" userId="53a2075e79d239fb" providerId="Windows Live" clId="Web-{F4CEDC39-245E-479B-8601-14065845E050}" dt="2020-04-19T01:22:27.259" v="29" actId="1076"/>
          <ac:spMkLst>
            <pc:docMk/>
            <pc:sldMk cId="521040635" sldId="256"/>
            <ac:spMk id="11" creationId="{8A523A4F-FFA9-437E-BA45-3EA15F305997}"/>
          </ac:spMkLst>
        </pc:spChg>
        <pc:spChg chg="mod">
          <ac:chgData name="Pengguna Tamu" userId="53a2075e79d239fb" providerId="Windows Live" clId="Web-{F4CEDC39-245E-479B-8601-14065845E050}" dt="2020-04-19T01:22:23.572" v="28" actId="1076"/>
          <ac:spMkLst>
            <pc:docMk/>
            <pc:sldMk cId="521040635" sldId="256"/>
            <ac:spMk id="12" creationId="{4693F5E9-C826-4C32-A870-A704649A15A1}"/>
          </ac:spMkLst>
        </pc:spChg>
      </pc:sldChg>
      <pc:sldChg chg="addSp delSp modSp new">
        <pc:chgData name="Pengguna Tamu" userId="53a2075e79d239fb" providerId="Windows Live" clId="Web-{F4CEDC39-245E-479B-8601-14065845E050}" dt="2020-04-19T02:50:26.852" v="373" actId="1076"/>
        <pc:sldMkLst>
          <pc:docMk/>
          <pc:sldMk cId="4191698311" sldId="257"/>
        </pc:sldMkLst>
        <pc:spChg chg="add del">
          <ac:chgData name="Pengguna Tamu" userId="53a2075e79d239fb" providerId="Windows Live" clId="Web-{F4CEDC39-245E-479B-8601-14065845E050}" dt="2020-04-19T01:25:39.729" v="94"/>
          <ac:spMkLst>
            <pc:docMk/>
            <pc:sldMk cId="4191698311" sldId="257"/>
            <ac:spMk id="2" creationId="{38C70016-A3E1-466E-B155-146F84D62922}"/>
          </ac:spMkLst>
        </pc:spChg>
        <pc:spChg chg="add mod">
          <ac:chgData name="Pengguna Tamu" userId="53a2075e79d239fb" providerId="Windows Live" clId="Web-{F4CEDC39-245E-479B-8601-14065845E050}" dt="2020-04-19T02:50:26.852" v="373" actId="1076"/>
          <ac:spMkLst>
            <pc:docMk/>
            <pc:sldMk cId="4191698311" sldId="257"/>
            <ac:spMk id="2" creationId="{B7D99996-45E3-4F6D-9375-863A837DABAC}"/>
          </ac:spMkLst>
        </pc:spChg>
        <pc:spChg chg="add mod">
          <ac:chgData name="Pengguna Tamu" userId="53a2075e79d239fb" providerId="Windows Live" clId="Web-{F4CEDC39-245E-479B-8601-14065845E050}" dt="2020-04-19T01:34:16.185" v="210" actId="20577"/>
          <ac:spMkLst>
            <pc:docMk/>
            <pc:sldMk cId="4191698311" sldId="257"/>
            <ac:spMk id="3" creationId="{B76425C4-218A-4F3D-88E6-209AF56A90CF}"/>
          </ac:spMkLst>
        </pc:spChg>
        <pc:spChg chg="add del mod">
          <ac:chgData name="Pengguna Tamu" userId="53a2075e79d239fb" providerId="Windows Live" clId="Web-{F4CEDC39-245E-479B-8601-14065845E050}" dt="2020-04-19T01:26:58.448" v="119"/>
          <ac:spMkLst>
            <pc:docMk/>
            <pc:sldMk cId="4191698311" sldId="257"/>
            <ac:spMk id="4" creationId="{6BC9FD60-4788-466C-A1CC-4C0D2866C83B}"/>
          </ac:spMkLst>
        </pc:spChg>
        <pc:spChg chg="add mod">
          <ac:chgData name="Pengguna Tamu" userId="53a2075e79d239fb" providerId="Windows Live" clId="Web-{F4CEDC39-245E-479B-8601-14065845E050}" dt="2020-04-19T01:27:34.433" v="149" actId="14100"/>
          <ac:spMkLst>
            <pc:docMk/>
            <pc:sldMk cId="4191698311" sldId="257"/>
            <ac:spMk id="5" creationId="{BC2F17FC-842A-4ECF-93CA-5BDD54752B55}"/>
          </ac:spMkLst>
        </pc:spChg>
        <pc:spChg chg="add mod">
          <ac:chgData name="Pengguna Tamu" userId="53a2075e79d239fb" providerId="Windows Live" clId="Web-{F4CEDC39-245E-479B-8601-14065845E050}" dt="2020-04-19T01:40:07.734" v="262" actId="20577"/>
          <ac:spMkLst>
            <pc:docMk/>
            <pc:sldMk cId="4191698311" sldId="257"/>
            <ac:spMk id="6" creationId="{164AAEB5-D8F7-483F-8756-54824E3A94A0}"/>
          </ac:spMkLst>
        </pc:spChg>
        <pc:spChg chg="add mod">
          <ac:chgData name="Pengguna Tamu" userId="53a2075e79d239fb" providerId="Windows Live" clId="Web-{F4CEDC39-245E-479B-8601-14065845E050}" dt="2020-04-19T01:32:39.450" v="189" actId="20577"/>
          <ac:spMkLst>
            <pc:docMk/>
            <pc:sldMk cId="4191698311" sldId="257"/>
            <ac:spMk id="7" creationId="{296E937D-D5AC-4E75-A22A-18E443809447}"/>
          </ac:spMkLst>
        </pc:spChg>
        <pc:spChg chg="add mod">
          <ac:chgData name="Pengguna Tamu" userId="53a2075e79d239fb" providerId="Windows Live" clId="Web-{F4CEDC39-245E-479B-8601-14065845E050}" dt="2020-04-19T01:33:26.810" v="198" actId="20577"/>
          <ac:spMkLst>
            <pc:docMk/>
            <pc:sldMk cId="4191698311" sldId="257"/>
            <ac:spMk id="8" creationId="{72BFCF4A-CABC-499E-93C0-56A6229F9D90}"/>
          </ac:spMkLst>
        </pc:spChg>
        <pc:spChg chg="add mod">
          <ac:chgData name="Pengguna Tamu" userId="53a2075e79d239fb" providerId="Windows Live" clId="Web-{F4CEDC39-245E-479B-8601-14065845E050}" dt="2020-04-19T01:35:05.529" v="222" actId="20577"/>
          <ac:spMkLst>
            <pc:docMk/>
            <pc:sldMk cId="4191698311" sldId="257"/>
            <ac:spMk id="9" creationId="{450F1681-9DA6-4EB1-938B-DF46433815C3}"/>
          </ac:spMkLst>
        </pc:spChg>
      </pc:sldChg>
      <pc:sldChg chg="addSp modSp new">
        <pc:chgData name="Pengguna Tamu" userId="53a2075e79d239fb" providerId="Windows Live" clId="Web-{F4CEDC39-245E-479B-8601-14065845E050}" dt="2020-04-19T02:43:37.178" v="313" actId="1076"/>
        <pc:sldMkLst>
          <pc:docMk/>
          <pc:sldMk cId="2482958618" sldId="258"/>
        </pc:sldMkLst>
        <pc:spChg chg="add mod">
          <ac:chgData name="Pengguna Tamu" userId="53a2075e79d239fb" providerId="Windows Live" clId="Web-{F4CEDC39-245E-479B-8601-14065845E050}" dt="2020-04-19T01:40:01.093" v="261" actId="20577"/>
          <ac:spMkLst>
            <pc:docMk/>
            <pc:sldMk cId="2482958618" sldId="258"/>
            <ac:spMk id="3" creationId="{9C35415E-8B48-4D4A-941C-EE99AB6B4F41}"/>
          </ac:spMkLst>
        </pc:spChg>
        <pc:spChg chg="add mod">
          <ac:chgData name="Pengguna Tamu" userId="53a2075e79d239fb" providerId="Windows Live" clId="Web-{F4CEDC39-245E-479B-8601-14065845E050}" dt="2020-04-19T01:37:29.999" v="236" actId="1076"/>
          <ac:spMkLst>
            <pc:docMk/>
            <pc:sldMk cId="2482958618" sldId="258"/>
            <ac:spMk id="5" creationId="{874452AF-C10B-4E64-981D-C7737F040614}"/>
          </ac:spMkLst>
        </pc:spChg>
        <pc:spChg chg="add mod">
          <ac:chgData name="Pengguna Tamu" userId="53a2075e79d239fb" providerId="Windows Live" clId="Web-{F4CEDC39-245E-479B-8601-14065845E050}" dt="2020-04-19T02:43:37.178" v="313" actId="1076"/>
          <ac:spMkLst>
            <pc:docMk/>
            <pc:sldMk cId="2482958618" sldId="258"/>
            <ac:spMk id="6" creationId="{C1570189-834B-4755-9C2D-F43C94B67AA7}"/>
          </ac:spMkLst>
        </pc:spChg>
        <pc:spChg chg="add mod">
          <ac:chgData name="Pengguna Tamu" userId="53a2075e79d239fb" providerId="Windows Live" clId="Web-{F4CEDC39-245E-479B-8601-14065845E050}" dt="2020-04-19T02:43:29.241" v="312" actId="1076"/>
          <ac:spMkLst>
            <pc:docMk/>
            <pc:sldMk cId="2482958618" sldId="258"/>
            <ac:spMk id="7" creationId="{0C7C59B8-2B1B-4BE6-8BDA-FCB9CFC22A6A}"/>
          </ac:spMkLst>
        </pc:spChg>
      </pc:sldChg>
      <pc:sldChg chg="addSp delSp modSp new">
        <pc:chgData name="Pengguna Tamu" userId="53a2075e79d239fb" providerId="Windows Live" clId="Web-{F4CEDC39-245E-479B-8601-14065845E050}" dt="2020-04-19T02:52:40.494" v="403" actId="1076"/>
        <pc:sldMkLst>
          <pc:docMk/>
          <pc:sldMk cId="3290609712" sldId="259"/>
        </pc:sldMkLst>
        <pc:spChg chg="add del mod">
          <ac:chgData name="Pengguna Tamu" userId="53a2075e79d239fb" providerId="Windows Live" clId="Web-{F4CEDC39-245E-479B-8601-14065845E050}" dt="2020-04-19T02:44:38.882" v="327"/>
          <ac:spMkLst>
            <pc:docMk/>
            <pc:sldMk cId="3290609712" sldId="259"/>
            <ac:spMk id="2" creationId="{651F273D-7611-4294-B15F-C1AD8D9CA41B}"/>
          </ac:spMkLst>
        </pc:spChg>
        <pc:spChg chg="add">
          <ac:chgData name="Pengguna Tamu" userId="53a2075e79d239fb" providerId="Windows Live" clId="Web-{F4CEDC39-245E-479B-8601-14065845E050}" dt="2020-04-19T01:44:18.157" v="297"/>
          <ac:spMkLst>
            <pc:docMk/>
            <pc:sldMk cId="3290609712" sldId="259"/>
            <ac:spMk id="3" creationId="{78EEC9AF-6626-4C31-A061-9A46D4F41B07}"/>
          </ac:spMkLst>
        </pc:spChg>
        <pc:spChg chg="add del mod">
          <ac:chgData name="Pengguna Tamu" userId="53a2075e79d239fb" providerId="Windows Live" clId="Web-{F4CEDC39-245E-479B-8601-14065845E050}" dt="2020-04-19T02:44:29.257" v="324"/>
          <ac:spMkLst>
            <pc:docMk/>
            <pc:sldMk cId="3290609712" sldId="259"/>
            <ac:spMk id="4" creationId="{B1C819CC-F8C6-4AB2-8E93-5E67FCD85DE7}"/>
          </ac:spMkLst>
        </pc:spChg>
        <pc:spChg chg="add">
          <ac:chgData name="Pengguna Tamu" userId="53a2075e79d239fb" providerId="Windows Live" clId="Web-{F4CEDC39-245E-479B-8601-14065845E050}" dt="2020-04-19T01:44:25.970" v="298"/>
          <ac:spMkLst>
            <pc:docMk/>
            <pc:sldMk cId="3290609712" sldId="259"/>
            <ac:spMk id="5" creationId="{B6A4084D-2E05-4C4E-9A6D-A98B84AF3181}"/>
          </ac:spMkLst>
        </pc:spChg>
        <pc:spChg chg="add del mod">
          <ac:chgData name="Pengguna Tamu" userId="53a2075e79d239fb" providerId="Windows Live" clId="Web-{F4CEDC39-245E-479B-8601-14065845E050}" dt="2020-04-19T02:43:52.803" v="314"/>
          <ac:spMkLst>
            <pc:docMk/>
            <pc:sldMk cId="3290609712" sldId="259"/>
            <ac:spMk id="7" creationId="{6A223D4B-2E96-4118-9189-E6440EE12BC3}"/>
          </ac:spMkLst>
        </pc:spChg>
        <pc:spChg chg="add del">
          <ac:chgData name="Pengguna Tamu" userId="53a2075e79d239fb" providerId="Windows Live" clId="Web-{F4CEDC39-245E-479B-8601-14065845E050}" dt="2020-04-19T02:44:24.991" v="322"/>
          <ac:spMkLst>
            <pc:docMk/>
            <pc:sldMk cId="3290609712" sldId="259"/>
            <ac:spMk id="9" creationId="{26374DF2-68CD-4925-96C5-1F4D23E71279}"/>
          </ac:spMkLst>
        </pc:spChg>
        <pc:spChg chg="add mod">
          <ac:chgData name="Pengguna Tamu" userId="53a2075e79d239fb" providerId="Windows Live" clId="Web-{F4CEDC39-245E-479B-8601-14065845E050}" dt="2020-04-19T02:45:01.976" v="334" actId="20577"/>
          <ac:spMkLst>
            <pc:docMk/>
            <pc:sldMk cId="3290609712" sldId="259"/>
            <ac:spMk id="11" creationId="{00C6B935-55FE-454A-B152-EBA5D6169FD8}"/>
          </ac:spMkLst>
        </pc:spChg>
        <pc:spChg chg="add del mod">
          <ac:chgData name="Pengguna Tamu" userId="53a2075e79d239fb" providerId="Windows Live" clId="Web-{F4CEDC39-245E-479B-8601-14065845E050}" dt="2020-04-19T02:45:36.976" v="337"/>
          <ac:spMkLst>
            <pc:docMk/>
            <pc:sldMk cId="3290609712" sldId="259"/>
            <ac:spMk id="12" creationId="{2D49BC2E-55EC-47BD-8B71-5D4BCAED1EB9}"/>
          </ac:spMkLst>
        </pc:spChg>
        <pc:spChg chg="add mod">
          <ac:chgData name="Pengguna Tamu" userId="53a2075e79d239fb" providerId="Windows Live" clId="Web-{F4CEDC39-245E-479B-8601-14065845E050}" dt="2020-04-19T02:47:21.680" v="362" actId="20577"/>
          <ac:spMkLst>
            <pc:docMk/>
            <pc:sldMk cId="3290609712" sldId="259"/>
            <ac:spMk id="14" creationId="{2F1720CA-CC81-4DCC-8DD5-93544B214357}"/>
          </ac:spMkLst>
        </pc:spChg>
        <pc:spChg chg="add mod">
          <ac:chgData name="Pengguna Tamu" userId="53a2075e79d239fb" providerId="Windows Live" clId="Web-{F4CEDC39-245E-479B-8601-14065845E050}" dt="2020-04-19T02:47:14.445" v="359" actId="20577"/>
          <ac:spMkLst>
            <pc:docMk/>
            <pc:sldMk cId="3290609712" sldId="259"/>
            <ac:spMk id="16" creationId="{972F20AC-3988-4588-9532-74C95A539E1E}"/>
          </ac:spMkLst>
        </pc:spChg>
        <pc:picChg chg="add mod">
          <ac:chgData name="Pengguna Tamu" userId="53a2075e79d239fb" providerId="Windows Live" clId="Web-{F4CEDC39-245E-479B-8601-14065845E050}" dt="2020-04-19T02:52:40.494" v="403" actId="1076"/>
          <ac:picMkLst>
            <pc:docMk/>
            <pc:sldMk cId="3290609712" sldId="259"/>
            <ac:picMk id="17" creationId="{D9EA9A49-91A3-4B43-B038-94753592618C}"/>
          </ac:picMkLst>
        </pc:picChg>
      </pc:sldChg>
      <pc:sldChg chg="addSp delSp modSp new">
        <pc:chgData name="Pengguna Tamu" userId="53a2075e79d239fb" providerId="Windows Live" clId="Web-{F4CEDC39-245E-479B-8601-14065845E050}" dt="2020-04-19T03:07:30.217" v="553" actId="14100"/>
        <pc:sldMkLst>
          <pc:docMk/>
          <pc:sldMk cId="1228334049" sldId="260"/>
        </pc:sldMkLst>
        <pc:spChg chg="add">
          <ac:chgData name="Pengguna Tamu" userId="53a2075e79d239fb" providerId="Windows Live" clId="Web-{F4CEDC39-245E-479B-8601-14065845E050}" dt="2020-04-19T02:50:26.930" v="375"/>
          <ac:spMkLst>
            <pc:docMk/>
            <pc:sldMk cId="1228334049" sldId="260"/>
            <ac:spMk id="3" creationId="{DA0E54BB-57A3-4420-A382-B8BB15B2AB6E}"/>
          </ac:spMkLst>
        </pc:spChg>
        <pc:spChg chg="add">
          <ac:chgData name="Pengguna Tamu" userId="53a2075e79d239fb" providerId="Windows Live" clId="Web-{F4CEDC39-245E-479B-8601-14065845E050}" dt="2020-04-19T02:50:26.947" v="376"/>
          <ac:spMkLst>
            <pc:docMk/>
            <pc:sldMk cId="1228334049" sldId="260"/>
            <ac:spMk id="5" creationId="{7B141A8A-E15F-4BF3-B22D-1A2D06B3BB8C}"/>
          </ac:spMkLst>
        </pc:spChg>
        <pc:spChg chg="add">
          <ac:chgData name="Pengguna Tamu" userId="53a2075e79d239fb" providerId="Windows Live" clId="Web-{F4CEDC39-245E-479B-8601-14065845E050}" dt="2020-04-19T02:50:26.947" v="377"/>
          <ac:spMkLst>
            <pc:docMk/>
            <pc:sldMk cId="1228334049" sldId="260"/>
            <ac:spMk id="7" creationId="{1855A546-5957-44E5-B43D-1F72E58670BD}"/>
          </ac:spMkLst>
        </pc:spChg>
        <pc:spChg chg="add mod">
          <ac:chgData name="Pengguna Tamu" userId="53a2075e79d239fb" providerId="Windows Live" clId="Web-{F4CEDC39-245E-479B-8601-14065845E050}" dt="2020-04-19T02:51:28.009" v="383" actId="20577"/>
          <ac:spMkLst>
            <pc:docMk/>
            <pc:sldMk cId="1228334049" sldId="260"/>
            <ac:spMk id="9" creationId="{F671E0F0-1B6B-4BB7-B630-6488FD505C37}"/>
          </ac:spMkLst>
        </pc:spChg>
        <pc:spChg chg="add mod">
          <ac:chgData name="Pengguna Tamu" userId="53a2075e79d239fb" providerId="Windows Live" clId="Web-{F4CEDC39-245E-479B-8601-14065845E050}" dt="2020-04-19T03:07:13.717" v="551" actId="20577"/>
          <ac:spMkLst>
            <pc:docMk/>
            <pc:sldMk cId="1228334049" sldId="260"/>
            <ac:spMk id="11" creationId="{538DF219-2813-4931-8884-925243E56737}"/>
          </ac:spMkLst>
        </pc:spChg>
        <pc:picChg chg="add del">
          <ac:chgData name="Pengguna Tamu" userId="53a2075e79d239fb" providerId="Windows Live" clId="Web-{F4CEDC39-245E-479B-8601-14065845E050}" dt="2020-04-19T02:51:28.228" v="389"/>
          <ac:picMkLst>
            <pc:docMk/>
            <pc:sldMk cId="1228334049" sldId="260"/>
            <ac:picMk id="13" creationId="{852C6D92-AA6F-4C60-B579-0568E44BFD64}"/>
          </ac:picMkLst>
        </pc:picChg>
        <pc:picChg chg="add mod">
          <ac:chgData name="Pengguna Tamu" userId="53a2075e79d239fb" providerId="Windows Live" clId="Web-{F4CEDC39-245E-479B-8601-14065845E050}" dt="2020-04-19T03:07:30.217" v="553" actId="14100"/>
          <ac:picMkLst>
            <pc:docMk/>
            <pc:sldMk cId="1228334049" sldId="260"/>
            <ac:picMk id="14" creationId="{B1AEEF30-099F-4B15-92E6-AAD584FD9A0A}"/>
          </ac:picMkLst>
        </pc:picChg>
      </pc:sldChg>
      <pc:sldChg chg="addSp modSp new">
        <pc:chgData name="Pengguna Tamu" userId="53a2075e79d239fb" providerId="Windows Live" clId="Web-{F4CEDC39-245E-479B-8601-14065845E050}" dt="2020-04-19T03:07:36.639" v="554" actId="14100"/>
        <pc:sldMkLst>
          <pc:docMk/>
          <pc:sldMk cId="3819990974" sldId="261"/>
        </pc:sldMkLst>
        <pc:spChg chg="add">
          <ac:chgData name="Pengguna Tamu" userId="53a2075e79d239fb" providerId="Windows Live" clId="Web-{F4CEDC39-245E-479B-8601-14065845E050}" dt="2020-04-19T02:53:53.135" v="408"/>
          <ac:spMkLst>
            <pc:docMk/>
            <pc:sldMk cId="3819990974" sldId="261"/>
            <ac:spMk id="3" creationId="{AC560579-8D3B-4D12-AA47-39FD9EC5672A}"/>
          </ac:spMkLst>
        </pc:spChg>
        <pc:spChg chg="add">
          <ac:chgData name="Pengguna Tamu" userId="53a2075e79d239fb" providerId="Windows Live" clId="Web-{F4CEDC39-245E-479B-8601-14065845E050}" dt="2020-04-19T02:53:53.135" v="409"/>
          <ac:spMkLst>
            <pc:docMk/>
            <pc:sldMk cId="3819990974" sldId="261"/>
            <ac:spMk id="5" creationId="{747052A0-CF73-48FA-8B4C-01127A91801F}"/>
          </ac:spMkLst>
        </pc:spChg>
        <pc:spChg chg="add">
          <ac:chgData name="Pengguna Tamu" userId="53a2075e79d239fb" providerId="Windows Live" clId="Web-{F4CEDC39-245E-479B-8601-14065845E050}" dt="2020-04-19T02:53:53.151" v="410"/>
          <ac:spMkLst>
            <pc:docMk/>
            <pc:sldMk cId="3819990974" sldId="261"/>
            <ac:spMk id="7" creationId="{BD75A560-B552-46B6-BD0C-C68ED09D77AD}"/>
          </ac:spMkLst>
        </pc:spChg>
        <pc:spChg chg="add mod">
          <ac:chgData name="Pengguna Tamu" userId="53a2075e79d239fb" providerId="Windows Live" clId="Web-{F4CEDC39-245E-479B-8601-14065845E050}" dt="2020-04-19T02:54:08.869" v="418" actId="20577"/>
          <ac:spMkLst>
            <pc:docMk/>
            <pc:sldMk cId="3819990974" sldId="261"/>
            <ac:spMk id="9" creationId="{53B2C6AD-E634-402C-859A-2BF79946C864}"/>
          </ac:spMkLst>
        </pc:spChg>
        <pc:spChg chg="add mod">
          <ac:chgData name="Pengguna Tamu" userId="53a2075e79d239fb" providerId="Windows Live" clId="Web-{F4CEDC39-245E-479B-8601-14065845E050}" dt="2020-04-19T02:54:20.166" v="421" actId="20577"/>
          <ac:spMkLst>
            <pc:docMk/>
            <pc:sldMk cId="3819990974" sldId="261"/>
            <ac:spMk id="11" creationId="{9A892D38-1278-4827-95F1-004CE80C374F}"/>
          </ac:spMkLst>
        </pc:spChg>
        <pc:picChg chg="add mod">
          <ac:chgData name="Pengguna Tamu" userId="53a2075e79d239fb" providerId="Windows Live" clId="Web-{F4CEDC39-245E-479B-8601-14065845E050}" dt="2020-04-19T03:07:36.639" v="554" actId="14100"/>
          <ac:picMkLst>
            <pc:docMk/>
            <pc:sldMk cId="3819990974" sldId="261"/>
            <ac:picMk id="13" creationId="{4949D59C-1C79-4C49-901B-3B433FBF3D0E}"/>
          </ac:picMkLst>
        </pc:picChg>
      </pc:sldChg>
      <pc:sldChg chg="addSp modSp new">
        <pc:chgData name="Pengguna Tamu" userId="53a2075e79d239fb" providerId="Windows Live" clId="Web-{F4CEDC39-245E-479B-8601-14065845E050}" dt="2020-04-19T03:07:44.717" v="555" actId="14100"/>
        <pc:sldMkLst>
          <pc:docMk/>
          <pc:sldMk cId="1431340494" sldId="262"/>
        </pc:sldMkLst>
        <pc:spChg chg="add">
          <ac:chgData name="Pengguna Tamu" userId="53a2075e79d239fb" providerId="Windows Live" clId="Web-{F4CEDC39-245E-479B-8601-14065845E050}" dt="2020-04-19T02:58:24.089" v="431"/>
          <ac:spMkLst>
            <pc:docMk/>
            <pc:sldMk cId="1431340494" sldId="262"/>
            <ac:spMk id="3" creationId="{64DC9EE4-8E97-4396-A111-BDAEF19ACFBB}"/>
          </ac:spMkLst>
        </pc:spChg>
        <pc:spChg chg="add">
          <ac:chgData name="Pengguna Tamu" userId="53a2075e79d239fb" providerId="Windows Live" clId="Web-{F4CEDC39-245E-479B-8601-14065845E050}" dt="2020-04-19T02:58:24.106" v="432"/>
          <ac:spMkLst>
            <pc:docMk/>
            <pc:sldMk cId="1431340494" sldId="262"/>
            <ac:spMk id="5" creationId="{E7EA153C-1085-48F7-B36A-31967737FBFB}"/>
          </ac:spMkLst>
        </pc:spChg>
        <pc:spChg chg="add">
          <ac:chgData name="Pengguna Tamu" userId="53a2075e79d239fb" providerId="Windows Live" clId="Web-{F4CEDC39-245E-479B-8601-14065845E050}" dt="2020-04-19T02:58:24.120" v="433"/>
          <ac:spMkLst>
            <pc:docMk/>
            <pc:sldMk cId="1431340494" sldId="262"/>
            <ac:spMk id="7" creationId="{BB757D4D-8216-4C3B-B98B-AA2CC931CC47}"/>
          </ac:spMkLst>
        </pc:spChg>
        <pc:spChg chg="add mod">
          <ac:chgData name="Pengguna Tamu" userId="53a2075e79d239fb" providerId="Windows Live" clId="Web-{F4CEDC39-245E-479B-8601-14065845E050}" dt="2020-04-19T02:58:24.355" v="439" actId="20577"/>
          <ac:spMkLst>
            <pc:docMk/>
            <pc:sldMk cId="1431340494" sldId="262"/>
            <ac:spMk id="9" creationId="{5B4783C5-3C94-41A7-9366-8E612CE29B9F}"/>
          </ac:spMkLst>
        </pc:spChg>
        <pc:spChg chg="add mod">
          <ac:chgData name="Pengguna Tamu" userId="53a2075e79d239fb" providerId="Windows Live" clId="Web-{F4CEDC39-245E-479B-8601-14065845E050}" dt="2020-04-19T03:06:54.013" v="547" actId="20577"/>
          <ac:spMkLst>
            <pc:docMk/>
            <pc:sldMk cId="1431340494" sldId="262"/>
            <ac:spMk id="11" creationId="{01A1D456-0D48-4208-ACF8-51B792DD6D84}"/>
          </ac:spMkLst>
        </pc:spChg>
        <pc:picChg chg="add mod">
          <ac:chgData name="Pengguna Tamu" userId="53a2075e79d239fb" providerId="Windows Live" clId="Web-{F4CEDC39-245E-479B-8601-14065845E050}" dt="2020-04-19T03:07:44.717" v="555" actId="14100"/>
          <ac:picMkLst>
            <pc:docMk/>
            <pc:sldMk cId="1431340494" sldId="262"/>
            <ac:picMk id="13" creationId="{70CF2BE7-2F52-4B97-BF6D-AB145124BD11}"/>
          </ac:picMkLst>
        </pc:picChg>
      </pc:sldChg>
      <pc:sldChg chg="addSp delSp modSp new">
        <pc:chgData name="Pengguna Tamu" userId="53a2075e79d239fb" providerId="Windows Live" clId="Web-{F4CEDC39-245E-479B-8601-14065845E050}" dt="2020-04-19T03:03:09.356" v="491" actId="20577"/>
        <pc:sldMkLst>
          <pc:docMk/>
          <pc:sldMk cId="2028591395" sldId="263"/>
        </pc:sldMkLst>
        <pc:spChg chg="add del mod">
          <ac:chgData name="Pengguna Tamu" userId="53a2075e79d239fb" providerId="Windows Live" clId="Web-{F4CEDC39-245E-479B-8601-14065845E050}" dt="2020-04-19T03:00:24.230" v="475"/>
          <ac:spMkLst>
            <pc:docMk/>
            <pc:sldMk cId="2028591395" sldId="263"/>
            <ac:spMk id="3" creationId="{08A073C8-1923-4F15-991F-CF591FA6A487}"/>
          </ac:spMkLst>
        </pc:spChg>
        <pc:spChg chg="add del">
          <ac:chgData name="Pengguna Tamu" userId="53a2075e79d239fb" providerId="Windows Live" clId="Web-{F4CEDC39-245E-479B-8601-14065845E050}" dt="2020-04-19T03:00:24.230" v="474"/>
          <ac:spMkLst>
            <pc:docMk/>
            <pc:sldMk cId="2028591395" sldId="263"/>
            <ac:spMk id="5" creationId="{D6F2FD4D-D761-4ECA-B797-FC2ABD22798B}"/>
          </ac:spMkLst>
        </pc:spChg>
        <pc:spChg chg="add del mod">
          <ac:chgData name="Pengguna Tamu" userId="53a2075e79d239fb" providerId="Windows Live" clId="Web-{F4CEDC39-245E-479B-8601-14065845E050}" dt="2020-04-19T03:00:24.230" v="473"/>
          <ac:spMkLst>
            <pc:docMk/>
            <pc:sldMk cId="2028591395" sldId="263"/>
            <ac:spMk id="7" creationId="{9AD2849F-6972-40E4-869C-F53FC37A3D08}"/>
          </ac:spMkLst>
        </pc:spChg>
        <pc:spChg chg="add del">
          <ac:chgData name="Pengguna Tamu" userId="53a2075e79d239fb" providerId="Windows Live" clId="Web-{F4CEDC39-245E-479B-8601-14065845E050}" dt="2020-04-19T03:00:24.230" v="472"/>
          <ac:spMkLst>
            <pc:docMk/>
            <pc:sldMk cId="2028591395" sldId="263"/>
            <ac:spMk id="9" creationId="{929D23B0-0FC3-4973-87C2-F47666019BE0}"/>
          </ac:spMkLst>
        </pc:spChg>
        <pc:spChg chg="add del">
          <ac:chgData name="Pengguna Tamu" userId="53a2075e79d239fb" providerId="Windows Live" clId="Web-{F4CEDC39-245E-479B-8601-14065845E050}" dt="2020-04-19T03:00:24.230" v="471"/>
          <ac:spMkLst>
            <pc:docMk/>
            <pc:sldMk cId="2028591395" sldId="263"/>
            <ac:spMk id="11" creationId="{C034C1BD-3A24-45D4-86EC-BB369CF67E39}"/>
          </ac:spMkLst>
        </pc:spChg>
        <pc:spChg chg="add del mod">
          <ac:chgData name="Pengguna Tamu" userId="53a2075e79d239fb" providerId="Windows Live" clId="Web-{F4CEDC39-245E-479B-8601-14065845E050}" dt="2020-04-19T03:02:34.528" v="485"/>
          <ac:spMkLst>
            <pc:docMk/>
            <pc:sldMk cId="2028591395" sldId="263"/>
            <ac:spMk id="15" creationId="{581E8523-C4D8-43AF-B7E5-BD4D03055F12}"/>
          </ac:spMkLst>
        </pc:spChg>
        <pc:spChg chg="add del">
          <ac:chgData name="Pengguna Tamu" userId="53a2075e79d239fb" providerId="Windows Live" clId="Web-{F4CEDC39-245E-479B-8601-14065845E050}" dt="2020-04-19T03:02:34.528" v="484"/>
          <ac:spMkLst>
            <pc:docMk/>
            <pc:sldMk cId="2028591395" sldId="263"/>
            <ac:spMk id="17" creationId="{4D81B531-74E1-4C43-A68A-598C7A535DA7}"/>
          </ac:spMkLst>
        </pc:spChg>
        <pc:spChg chg="add del">
          <ac:chgData name="Pengguna Tamu" userId="53a2075e79d239fb" providerId="Windows Live" clId="Web-{F4CEDC39-245E-479B-8601-14065845E050}" dt="2020-04-19T03:02:34.528" v="483"/>
          <ac:spMkLst>
            <pc:docMk/>
            <pc:sldMk cId="2028591395" sldId="263"/>
            <ac:spMk id="19" creationId="{F62FC479-F493-405A-91D5-5F860DD12EB3}"/>
          </ac:spMkLst>
        </pc:spChg>
        <pc:spChg chg="add del">
          <ac:chgData name="Pengguna Tamu" userId="53a2075e79d239fb" providerId="Windows Live" clId="Web-{F4CEDC39-245E-479B-8601-14065845E050}" dt="2020-04-19T03:02:34.512" v="482"/>
          <ac:spMkLst>
            <pc:docMk/>
            <pc:sldMk cId="2028591395" sldId="263"/>
            <ac:spMk id="21" creationId="{FF59C317-B3FC-40CA-92A4-677E4512BACA}"/>
          </ac:spMkLst>
        </pc:spChg>
        <pc:spChg chg="add mod">
          <ac:chgData name="Pengguna Tamu" userId="53a2075e79d239fb" providerId="Windows Live" clId="Web-{F4CEDC39-245E-479B-8601-14065845E050}" dt="2020-04-19T03:02:48.731" v="490" actId="20577"/>
          <ac:spMkLst>
            <pc:docMk/>
            <pc:sldMk cId="2028591395" sldId="263"/>
            <ac:spMk id="23" creationId="{B5B3CA25-A4C1-4872-8434-746CDC2E1E49}"/>
          </ac:spMkLst>
        </pc:spChg>
        <pc:spChg chg="add">
          <ac:chgData name="Pengguna Tamu" userId="53a2075e79d239fb" providerId="Windows Live" clId="Web-{F4CEDC39-245E-479B-8601-14065845E050}" dt="2020-04-19T03:02:38.825" v="487"/>
          <ac:spMkLst>
            <pc:docMk/>
            <pc:sldMk cId="2028591395" sldId="263"/>
            <ac:spMk id="25" creationId="{09F8FF13-DADB-4536-A0CC-1780938C6E69}"/>
          </ac:spMkLst>
        </pc:spChg>
        <pc:spChg chg="add mod">
          <ac:chgData name="Pengguna Tamu" userId="53a2075e79d239fb" providerId="Windows Live" clId="Web-{F4CEDC39-245E-479B-8601-14065845E050}" dt="2020-04-19T03:03:09.356" v="491" actId="20577"/>
          <ac:spMkLst>
            <pc:docMk/>
            <pc:sldMk cId="2028591395" sldId="263"/>
            <ac:spMk id="27" creationId="{956EFE95-3805-4E59-A46E-EAB9F9D257EF}"/>
          </ac:spMkLst>
        </pc:spChg>
        <pc:spChg chg="add">
          <ac:chgData name="Pengguna Tamu" userId="53a2075e79d239fb" providerId="Windows Live" clId="Web-{F4CEDC39-245E-479B-8601-14065845E050}" dt="2020-04-19T03:02:38.840" v="489"/>
          <ac:spMkLst>
            <pc:docMk/>
            <pc:sldMk cId="2028591395" sldId="263"/>
            <ac:spMk id="29" creationId="{4B9200EB-CB52-4860-8D7B-CF22A414DB0A}"/>
          </ac:spMkLst>
        </pc:spChg>
        <pc:picChg chg="add del">
          <ac:chgData name="Pengguna Tamu" userId="53a2075e79d239fb" providerId="Windows Live" clId="Web-{F4CEDC39-245E-479B-8601-14065845E050}" dt="2020-04-19T03:00:24.215" v="470"/>
          <ac:picMkLst>
            <pc:docMk/>
            <pc:sldMk cId="2028591395" sldId="263"/>
            <ac:picMk id="13" creationId="{60A707F3-6AA6-4624-B5E3-D5F5F5AF483D}"/>
          </ac:picMkLst>
        </pc:picChg>
      </pc:sldChg>
      <pc:sldChg chg="addSp modSp new">
        <pc:chgData name="Pengguna Tamu" userId="53a2075e79d239fb" providerId="Windows Live" clId="Web-{F4CEDC39-245E-479B-8601-14065845E050}" dt="2020-04-19T03:06:39.013" v="543" actId="1076"/>
        <pc:sldMkLst>
          <pc:docMk/>
          <pc:sldMk cId="1470913285" sldId="264"/>
        </pc:sldMkLst>
        <pc:spChg chg="add mod">
          <ac:chgData name="Pengguna Tamu" userId="53a2075e79d239fb" providerId="Windows Live" clId="Web-{F4CEDC39-245E-479B-8601-14065845E050}" dt="2020-04-19T03:03:41.842" v="502" actId="20577"/>
          <ac:spMkLst>
            <pc:docMk/>
            <pc:sldMk cId="1470913285" sldId="264"/>
            <ac:spMk id="3" creationId="{70B947D1-5542-4C67-BB89-C820236BDB73}"/>
          </ac:spMkLst>
        </pc:spChg>
        <pc:spChg chg="add">
          <ac:chgData name="Pengguna Tamu" userId="53a2075e79d239fb" providerId="Windows Live" clId="Web-{F4CEDC39-245E-479B-8601-14065845E050}" dt="2020-04-19T03:03:29.856" v="496"/>
          <ac:spMkLst>
            <pc:docMk/>
            <pc:sldMk cId="1470913285" sldId="264"/>
            <ac:spMk id="5" creationId="{74D696B9-CCFE-4251-B490-7BE3BE0B4E03}"/>
          </ac:spMkLst>
        </pc:spChg>
        <pc:spChg chg="add">
          <ac:chgData name="Pengguna Tamu" userId="53a2075e79d239fb" providerId="Windows Live" clId="Web-{F4CEDC39-245E-479B-8601-14065845E050}" dt="2020-04-19T03:03:29.856" v="497"/>
          <ac:spMkLst>
            <pc:docMk/>
            <pc:sldMk cId="1470913285" sldId="264"/>
            <ac:spMk id="7" creationId="{D96FBA51-5E42-45D6-96C4-665AD20E7F89}"/>
          </ac:spMkLst>
        </pc:spChg>
        <pc:spChg chg="add mod">
          <ac:chgData name="Pengguna Tamu" userId="53a2075e79d239fb" providerId="Windows Live" clId="Web-{F4CEDC39-245E-479B-8601-14065845E050}" dt="2020-04-19T03:04:03.278" v="507" actId="20577"/>
          <ac:spMkLst>
            <pc:docMk/>
            <pc:sldMk cId="1470913285" sldId="264"/>
            <ac:spMk id="9" creationId="{63E2C3F3-5111-47D7-94E8-257621947194}"/>
          </ac:spMkLst>
        </pc:spChg>
        <pc:spChg chg="add mod">
          <ac:chgData name="Pengguna Tamu" userId="53a2075e79d239fb" providerId="Windows Live" clId="Web-{F4CEDC39-245E-479B-8601-14065845E050}" dt="2020-04-19T03:06:33.545" v="541" actId="20577"/>
          <ac:spMkLst>
            <pc:docMk/>
            <pc:sldMk cId="1470913285" sldId="264"/>
            <ac:spMk id="11" creationId="{4A51B1EC-30E2-49BF-B94A-6EBC93425506}"/>
          </ac:spMkLst>
        </pc:spChg>
        <pc:picChg chg="add mod">
          <ac:chgData name="Pengguna Tamu" userId="53a2075e79d239fb" providerId="Windows Live" clId="Web-{F4CEDC39-245E-479B-8601-14065845E050}" dt="2020-04-19T03:06:39.013" v="543" actId="1076"/>
          <ac:picMkLst>
            <pc:docMk/>
            <pc:sldMk cId="1470913285" sldId="264"/>
            <ac:picMk id="13" creationId="{5AAC1BFC-A111-4DEE-98AB-922B751BCB6F}"/>
          </ac:picMkLst>
        </pc:picChg>
      </pc:sldChg>
      <pc:sldChg chg="addSp modSp new">
        <pc:chgData name="Pengguna Tamu" userId="53a2075e79d239fb" providerId="Windows Live" clId="Web-{F4CEDC39-245E-479B-8601-14065845E050}" dt="2020-04-19T03:27:29.233" v="556"/>
        <pc:sldMkLst>
          <pc:docMk/>
          <pc:sldMk cId="1600308735" sldId="265"/>
        </pc:sldMkLst>
        <pc:spChg chg="add">
          <ac:chgData name="Pengguna Tamu" userId="53a2075e79d239fb" providerId="Windows Live" clId="Web-{F4CEDC39-245E-479B-8601-14065845E050}" dt="2020-04-19T03:05:39.060" v="520"/>
          <ac:spMkLst>
            <pc:docMk/>
            <pc:sldMk cId="1600308735" sldId="265"/>
            <ac:spMk id="3" creationId="{AB93957F-F7DA-43DA-B0A4-74FA0473DA9A}"/>
          </ac:spMkLst>
        </pc:spChg>
        <pc:spChg chg="add">
          <ac:chgData name="Pengguna Tamu" userId="53a2075e79d239fb" providerId="Windows Live" clId="Web-{F4CEDC39-245E-479B-8601-14065845E050}" dt="2020-04-19T03:05:39.075" v="521"/>
          <ac:spMkLst>
            <pc:docMk/>
            <pc:sldMk cId="1600308735" sldId="265"/>
            <ac:spMk id="5" creationId="{A485D943-14FA-4B19-B7BB-2D7155345B2C}"/>
          </ac:spMkLst>
        </pc:spChg>
        <pc:spChg chg="add">
          <ac:chgData name="Pengguna Tamu" userId="53a2075e79d239fb" providerId="Windows Live" clId="Web-{F4CEDC39-245E-479B-8601-14065845E050}" dt="2020-04-19T03:05:39.075" v="522"/>
          <ac:spMkLst>
            <pc:docMk/>
            <pc:sldMk cId="1600308735" sldId="265"/>
            <ac:spMk id="7" creationId="{4557C09A-FDD8-47E4-A4A3-526D105ECFD5}"/>
          </ac:spMkLst>
        </pc:spChg>
        <pc:spChg chg="add mod">
          <ac:chgData name="Pengguna Tamu" userId="53a2075e79d239fb" providerId="Windows Live" clId="Web-{F4CEDC39-245E-479B-8601-14065845E050}" dt="2020-04-19T03:06:04.294" v="528" actId="20577"/>
          <ac:spMkLst>
            <pc:docMk/>
            <pc:sldMk cId="1600308735" sldId="265"/>
            <ac:spMk id="9" creationId="{E2A92E7D-6843-4C58-AF82-59025AAB371E}"/>
          </ac:spMkLst>
        </pc:spChg>
        <pc:spChg chg="add mod">
          <ac:chgData name="Pengguna Tamu" userId="53a2075e79d239fb" providerId="Windows Live" clId="Web-{F4CEDC39-245E-479B-8601-14065845E050}" dt="2020-04-19T03:06:16.498" v="532" actId="20577"/>
          <ac:spMkLst>
            <pc:docMk/>
            <pc:sldMk cId="1600308735" sldId="265"/>
            <ac:spMk id="11" creationId="{ECC0E793-6EA5-436E-8FE0-925456BC1A71}"/>
          </ac:spMkLst>
        </pc:spChg>
        <pc:picChg chg="add mod">
          <ac:chgData name="Pengguna Tamu" userId="53a2075e79d239fb" providerId="Windows Live" clId="Web-{F4CEDC39-245E-479B-8601-14065845E050}" dt="2020-04-19T03:27:29.233" v="556"/>
          <ac:picMkLst>
            <pc:docMk/>
            <pc:sldMk cId="1600308735" sldId="265"/>
            <ac:picMk id="13" creationId="{1A499947-2770-496D-A0AD-5D6CC362DA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ulir: Horizontal 2">
            <a:extLst>
              <a:ext uri="{FF2B5EF4-FFF2-40B4-BE49-F238E27FC236}">
                <a16:creationId xmlns:a16="http://schemas.microsoft.com/office/drawing/2014/main" id="{B76425C4-218A-4F3D-88E6-209AF56A90CF}"/>
              </a:ext>
            </a:extLst>
          </p:cNvPr>
          <p:cNvSpPr/>
          <p:nvPr/>
        </p:nvSpPr>
        <p:spPr>
          <a:xfrm>
            <a:off x="520281" y="452936"/>
            <a:ext cx="8655168" cy="10351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t>Jenis Media Penyimpanan </a:t>
            </a:r>
            <a:r>
              <a:rPr lang="id-ID" sz="4400" dirty="0" err="1"/>
              <a:t>file</a:t>
            </a:r>
          </a:p>
        </p:txBody>
      </p:sp>
      <p:sp>
        <p:nvSpPr>
          <p:cNvPr id="5" name="Kotak Teks 4">
            <a:extLst>
              <a:ext uri="{FF2B5EF4-FFF2-40B4-BE49-F238E27FC236}">
                <a16:creationId xmlns:a16="http://schemas.microsoft.com/office/drawing/2014/main" id="{BC2F17FC-842A-4ECF-93CA-5BDD54752B55}"/>
              </a:ext>
            </a:extLst>
          </p:cNvPr>
          <p:cNvSpPr txBox="1"/>
          <p:nvPr/>
        </p:nvSpPr>
        <p:spPr>
          <a:xfrm>
            <a:off x="467803" y="1819275"/>
            <a:ext cx="2800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dirty="0" err="1"/>
              <a:t>List</a:t>
            </a:r>
            <a:r>
              <a:rPr lang="id-ID" sz="2400" dirty="0"/>
              <a:t> Pembahasan :</a:t>
            </a:r>
          </a:p>
        </p:txBody>
      </p:sp>
      <p:sp>
        <p:nvSpPr>
          <p:cNvPr id="6" name="Persegi: Sudut Terlipat 5">
            <a:extLst>
              <a:ext uri="{FF2B5EF4-FFF2-40B4-BE49-F238E27FC236}">
                <a16:creationId xmlns:a16="http://schemas.microsoft.com/office/drawing/2014/main" id="{164AAEB5-D8F7-483F-8756-54824E3A94A0}"/>
              </a:ext>
            </a:extLst>
          </p:cNvPr>
          <p:cNvSpPr/>
          <p:nvPr/>
        </p:nvSpPr>
        <p:spPr>
          <a:xfrm>
            <a:off x="518663" y="2380531"/>
            <a:ext cx="8655167" cy="4600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400" dirty="0"/>
              <a:t>1. Media penyimpanan magnetik</a:t>
            </a:r>
          </a:p>
        </p:txBody>
      </p:sp>
      <p:sp>
        <p:nvSpPr>
          <p:cNvPr id="7" name="Persegi: Sudut Terlipat 6">
            <a:extLst>
              <a:ext uri="{FF2B5EF4-FFF2-40B4-BE49-F238E27FC236}">
                <a16:creationId xmlns:a16="http://schemas.microsoft.com/office/drawing/2014/main" id="{296E937D-D5AC-4E75-A22A-18E443809447}"/>
              </a:ext>
            </a:extLst>
          </p:cNvPr>
          <p:cNvSpPr/>
          <p:nvPr/>
        </p:nvSpPr>
        <p:spPr>
          <a:xfrm>
            <a:off x="518662" y="3200040"/>
            <a:ext cx="8655167" cy="4600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400" dirty="0"/>
              <a:t>2. Media Penyimpanan optik</a:t>
            </a:r>
          </a:p>
        </p:txBody>
      </p:sp>
      <p:sp>
        <p:nvSpPr>
          <p:cNvPr id="8" name="Persegi: Sudut Terlipat 7">
            <a:extLst>
              <a:ext uri="{FF2B5EF4-FFF2-40B4-BE49-F238E27FC236}">
                <a16:creationId xmlns:a16="http://schemas.microsoft.com/office/drawing/2014/main" id="{72BFCF4A-CABC-499E-93C0-56A6229F9D90}"/>
              </a:ext>
            </a:extLst>
          </p:cNvPr>
          <p:cNvSpPr/>
          <p:nvPr/>
        </p:nvSpPr>
        <p:spPr>
          <a:xfrm>
            <a:off x="576171" y="4019549"/>
            <a:ext cx="8655167" cy="4600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400" dirty="0"/>
              <a:t>3. Media Penyimpanan </a:t>
            </a:r>
            <a:r>
              <a:rPr lang="id-ID" sz="2400" dirty="0" err="1"/>
              <a:t>flash</a:t>
            </a:r>
            <a:endParaRPr lang="id-ID" sz="2400"/>
          </a:p>
        </p:txBody>
      </p:sp>
      <p:sp>
        <p:nvSpPr>
          <p:cNvPr id="2" name="Persegi Panjang 1">
            <a:extLst>
              <a:ext uri="{FF2B5EF4-FFF2-40B4-BE49-F238E27FC236}">
                <a16:creationId xmlns:a16="http://schemas.microsoft.com/office/drawing/2014/main" id="{B7D99996-45E3-4F6D-9375-863A837DABAC}"/>
              </a:ext>
            </a:extLst>
          </p:cNvPr>
          <p:cNvSpPr/>
          <p:nvPr/>
        </p:nvSpPr>
        <p:spPr>
          <a:xfrm>
            <a:off x="571680" y="6401698"/>
            <a:ext cx="8166338" cy="373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a:ea typeface="+mn-lt"/>
                <a:cs typeface="+mn-lt"/>
              </a:rPr>
              <a:t>Referensi : https://lazytekno.blogspot.com/2019/06/macam-penyimpanan-data.html</a:t>
            </a:r>
            <a:endParaRPr lang="id-ID" sz="1600"/>
          </a:p>
        </p:txBody>
      </p:sp>
    </p:spTree>
    <p:extLst>
      <p:ext uri="{BB962C8B-B14F-4D97-AF65-F5344CB8AC3E}">
        <p14:creationId xmlns:p14="http://schemas.microsoft.com/office/powerpoint/2010/main" val="419169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5F3896C5-56C5-4168-92AA-E6229228DB00}"/>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optik</a:t>
            </a:r>
            <a:endParaRPr lang="id-ID" sz="3600" dirty="0"/>
          </a:p>
        </p:txBody>
      </p:sp>
      <p:sp>
        <p:nvSpPr>
          <p:cNvPr id="5" name="Gulir: Horizontal 4">
            <a:extLst>
              <a:ext uri="{FF2B5EF4-FFF2-40B4-BE49-F238E27FC236}">
                <a16:creationId xmlns:a16="http://schemas.microsoft.com/office/drawing/2014/main" id="{B25ABE11-788A-4DD9-B2AF-95027C3206DC}"/>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133F7892-65B3-4798-BC70-4F7389A5ACBE}"/>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153CA4D2-C078-4390-9C3A-EFAEEADFFBE4}"/>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3. CD-R dan CD-RW</a:t>
            </a:r>
            <a:endParaRPr lang="id-ID">
              <a:ea typeface="+mn-lt"/>
              <a:cs typeface="+mn-lt"/>
            </a:endParaRPr>
          </a:p>
        </p:txBody>
      </p:sp>
      <p:sp>
        <p:nvSpPr>
          <p:cNvPr id="11" name="Kotak Teks 10">
            <a:extLst>
              <a:ext uri="{FF2B5EF4-FFF2-40B4-BE49-F238E27FC236}">
                <a16:creationId xmlns:a16="http://schemas.microsoft.com/office/drawing/2014/main" id="{8CFE0D14-CF88-442F-A502-E59913D3F400}"/>
              </a:ext>
            </a:extLst>
          </p:cNvPr>
          <p:cNvSpPr txBox="1"/>
          <p:nvPr/>
        </p:nvSpPr>
        <p:spPr>
          <a:xfrm>
            <a:off x="339307" y="2783456"/>
            <a:ext cx="886795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CD-R adalah singkatan dari CD-Recordable dan merupakan cakram dan drive yang dapat ditulis dan mampu memberikan informasi yang tertulis pada disk satu kali dan kemudian disk tersebut dibaca berkali-kali setelah itu. Data yang ada pada CD-R tidak dapat dihapus dan disk CD-R tidak dapat diformat.</a:t>
            </a:r>
            <a:endParaRPr lang="id-ID">
              <a:ea typeface="+mn-lt"/>
              <a:cs typeface="+mn-lt"/>
            </a:endParaRPr>
          </a:p>
        </p:txBody>
      </p:sp>
      <p:pic>
        <p:nvPicPr>
          <p:cNvPr id="13" name="Gambar 14" descr="Sebuah gambar berisi perangkat, jeruk, memegang&#10;&#10;Deskripsi yang dihasilkan dengan keyakinan sangat tinggi">
            <a:extLst>
              <a:ext uri="{FF2B5EF4-FFF2-40B4-BE49-F238E27FC236}">
                <a16:creationId xmlns:a16="http://schemas.microsoft.com/office/drawing/2014/main" id="{0F9BED33-5E80-4F9E-91A7-0F580B4F662E}"/>
              </a:ext>
            </a:extLst>
          </p:cNvPr>
          <p:cNvPicPr>
            <a:picLocks noChangeAspect="1"/>
          </p:cNvPicPr>
          <p:nvPr/>
        </p:nvPicPr>
        <p:blipFill>
          <a:blip r:embed="rId2"/>
          <a:stretch>
            <a:fillRect/>
          </a:stretch>
        </p:blipFill>
        <p:spPr>
          <a:xfrm>
            <a:off x="7642770" y="4793536"/>
            <a:ext cx="3189366" cy="2044208"/>
          </a:xfrm>
          <a:prstGeom prst="rect">
            <a:avLst/>
          </a:prstGeom>
        </p:spPr>
      </p:pic>
    </p:spTree>
    <p:extLst>
      <p:ext uri="{BB962C8B-B14F-4D97-AF65-F5344CB8AC3E}">
        <p14:creationId xmlns:p14="http://schemas.microsoft.com/office/powerpoint/2010/main" val="280778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rsegi: Sudut Terlipat 14">
            <a:extLst>
              <a:ext uri="{FF2B5EF4-FFF2-40B4-BE49-F238E27FC236}">
                <a16:creationId xmlns:a16="http://schemas.microsoft.com/office/drawing/2014/main" id="{CB6FF210-1735-499A-853D-3D8DC4C11769}"/>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optik</a:t>
            </a:r>
            <a:endParaRPr lang="id-ID" sz="3600" dirty="0"/>
          </a:p>
        </p:txBody>
      </p:sp>
      <p:sp>
        <p:nvSpPr>
          <p:cNvPr id="17" name="Gulir: Horizontal 16">
            <a:extLst>
              <a:ext uri="{FF2B5EF4-FFF2-40B4-BE49-F238E27FC236}">
                <a16:creationId xmlns:a16="http://schemas.microsoft.com/office/drawing/2014/main" id="{F1FDB428-6010-45BB-A435-8B6CA1FCA713}"/>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19" name="Persegi Panjang 18">
            <a:extLst>
              <a:ext uri="{FF2B5EF4-FFF2-40B4-BE49-F238E27FC236}">
                <a16:creationId xmlns:a16="http://schemas.microsoft.com/office/drawing/2014/main" id="{58BEB7D1-6F8C-4F13-89EE-CBC9E12D52CE}"/>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21" name="Kotak Teks 20">
            <a:extLst>
              <a:ext uri="{FF2B5EF4-FFF2-40B4-BE49-F238E27FC236}">
                <a16:creationId xmlns:a16="http://schemas.microsoft.com/office/drawing/2014/main" id="{0AAF8EFD-6549-4D45-808C-235104B7E460}"/>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4. DVD-R</a:t>
            </a:r>
            <a:endParaRPr lang="id-ID">
              <a:ea typeface="+mn-lt"/>
              <a:cs typeface="+mn-lt"/>
            </a:endParaRPr>
          </a:p>
        </p:txBody>
      </p:sp>
      <p:sp>
        <p:nvSpPr>
          <p:cNvPr id="23" name="Kotak Teks 22">
            <a:extLst>
              <a:ext uri="{FF2B5EF4-FFF2-40B4-BE49-F238E27FC236}">
                <a16:creationId xmlns:a16="http://schemas.microsoft.com/office/drawing/2014/main" id="{EEB5F888-D6EB-4492-B061-A6811F8225CE}"/>
              </a:ext>
            </a:extLst>
          </p:cNvPr>
          <p:cNvSpPr txBox="1"/>
          <p:nvPr/>
        </p:nvSpPr>
        <p:spPr>
          <a:xfrm>
            <a:off x="339307" y="2783456"/>
            <a:ext cx="886795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DVD-R di baca DVD dash R merupakan singkatan dari Digital Versatile Disc-Recordable, media penyimpanan data yang satu ini mampu merekam data hanya sekali dan kemudian data menjadi permanen pada disk. Disk tidak dapat direkam ke kedua kalinya.</a:t>
            </a:r>
            <a:br>
              <a:rPr lang="id-ID" sz="2000" dirty="0">
                <a:ea typeface="+mn-lt"/>
                <a:cs typeface="+mn-lt"/>
              </a:rPr>
            </a:br>
            <a:endParaRPr lang="id-ID" sz="2000" dirty="0">
              <a:ea typeface="+mn-lt"/>
              <a:cs typeface="+mn-lt"/>
            </a:endParaRPr>
          </a:p>
        </p:txBody>
      </p:sp>
      <p:pic>
        <p:nvPicPr>
          <p:cNvPr id="25" name="Gambar 14" descr="Sebuah gambar berisi perangkat&#10;&#10;Deskripsi yang dihasilkan dengan keyakinan sangat tinggi">
            <a:extLst>
              <a:ext uri="{FF2B5EF4-FFF2-40B4-BE49-F238E27FC236}">
                <a16:creationId xmlns:a16="http://schemas.microsoft.com/office/drawing/2014/main" id="{36F53603-D7D7-4213-AA3C-1F2AD6301F31}"/>
              </a:ext>
            </a:extLst>
          </p:cNvPr>
          <p:cNvPicPr>
            <a:picLocks noChangeAspect="1"/>
          </p:cNvPicPr>
          <p:nvPr/>
        </p:nvPicPr>
        <p:blipFill>
          <a:blip r:embed="rId2"/>
          <a:stretch>
            <a:fillRect/>
          </a:stretch>
        </p:blipFill>
        <p:spPr>
          <a:xfrm>
            <a:off x="8210610" y="4793536"/>
            <a:ext cx="2053686" cy="2044208"/>
          </a:xfrm>
          <a:prstGeom prst="rect">
            <a:avLst/>
          </a:prstGeom>
        </p:spPr>
      </p:pic>
    </p:spTree>
    <p:extLst>
      <p:ext uri="{BB962C8B-B14F-4D97-AF65-F5344CB8AC3E}">
        <p14:creationId xmlns:p14="http://schemas.microsoft.com/office/powerpoint/2010/main" val="198344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B5710532-5B8C-4D9C-8BDE-33FB33ECC807}"/>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optik</a:t>
            </a:r>
            <a:endParaRPr lang="id-ID" sz="3600" dirty="0"/>
          </a:p>
        </p:txBody>
      </p:sp>
      <p:sp>
        <p:nvSpPr>
          <p:cNvPr id="5" name="Gulir: Horizontal 4">
            <a:extLst>
              <a:ext uri="{FF2B5EF4-FFF2-40B4-BE49-F238E27FC236}">
                <a16:creationId xmlns:a16="http://schemas.microsoft.com/office/drawing/2014/main" id="{49B13006-61D8-4373-8843-D8AFDAD1B081}"/>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DFAE70F1-2984-40A2-AB02-D9963595AA7E}"/>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B2155446-4327-4E8F-AB6D-9448B07DFC87}"/>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5. DVD+R</a:t>
            </a:r>
            <a:endParaRPr lang="id-ID">
              <a:ea typeface="+mn-lt"/>
              <a:cs typeface="+mn-lt"/>
            </a:endParaRPr>
          </a:p>
        </p:txBody>
      </p:sp>
      <p:sp>
        <p:nvSpPr>
          <p:cNvPr id="11" name="Kotak Teks 10">
            <a:extLst>
              <a:ext uri="{FF2B5EF4-FFF2-40B4-BE49-F238E27FC236}">
                <a16:creationId xmlns:a16="http://schemas.microsoft.com/office/drawing/2014/main" id="{B05B18B4-1593-4309-8345-E34BA2F97EF2}"/>
              </a:ext>
            </a:extLst>
          </p:cNvPr>
          <p:cNvSpPr txBox="1"/>
          <p:nvPr/>
        </p:nvSpPr>
        <p:spPr>
          <a:xfrm>
            <a:off x="339307" y="2783456"/>
            <a:ext cx="88679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DVD+R di baca DVD plus R. DVD + R dapat menyimpan data sebesar 4.7GB, sementara cakram lapis ganda dapat menyimpan daya sampai 8,5 GB.</a:t>
            </a:r>
            <a:br>
              <a:rPr lang="id-ID" sz="2000" dirty="0">
                <a:ea typeface="+mn-lt"/>
                <a:cs typeface="+mn-lt"/>
              </a:rPr>
            </a:br>
            <a:endParaRPr lang="id-ID" sz="2000" dirty="0">
              <a:ea typeface="+mn-lt"/>
              <a:cs typeface="+mn-lt"/>
            </a:endParaRPr>
          </a:p>
        </p:txBody>
      </p:sp>
      <p:pic>
        <p:nvPicPr>
          <p:cNvPr id="13" name="Gambar 14" descr="Sebuah gambar berisi elektronik, perangkat&#10;&#10;Deskripsi yang dihasilkan dengan keyakinan sangat tinggi">
            <a:extLst>
              <a:ext uri="{FF2B5EF4-FFF2-40B4-BE49-F238E27FC236}">
                <a16:creationId xmlns:a16="http://schemas.microsoft.com/office/drawing/2014/main" id="{3B11FBF6-85B4-436E-BEE0-A6D8F9C0B1D9}"/>
              </a:ext>
            </a:extLst>
          </p:cNvPr>
          <p:cNvPicPr>
            <a:picLocks noChangeAspect="1"/>
          </p:cNvPicPr>
          <p:nvPr/>
        </p:nvPicPr>
        <p:blipFill>
          <a:blip r:embed="rId2"/>
          <a:stretch>
            <a:fillRect/>
          </a:stretch>
        </p:blipFill>
        <p:spPr>
          <a:xfrm>
            <a:off x="7434233" y="4617773"/>
            <a:ext cx="3347647" cy="2237583"/>
          </a:xfrm>
          <a:prstGeom prst="rect">
            <a:avLst/>
          </a:prstGeom>
        </p:spPr>
      </p:pic>
    </p:spTree>
    <p:extLst>
      <p:ext uri="{BB962C8B-B14F-4D97-AF65-F5344CB8AC3E}">
        <p14:creationId xmlns:p14="http://schemas.microsoft.com/office/powerpoint/2010/main" val="102595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A260B9A8-1739-4627-878D-080EF734C8FB}"/>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flash</a:t>
            </a:r>
            <a:endParaRPr lang="id-ID" sz="3600" dirty="0"/>
          </a:p>
        </p:txBody>
      </p:sp>
      <p:sp>
        <p:nvSpPr>
          <p:cNvPr id="5" name="Gulir: Horizontal 4">
            <a:extLst>
              <a:ext uri="{FF2B5EF4-FFF2-40B4-BE49-F238E27FC236}">
                <a16:creationId xmlns:a16="http://schemas.microsoft.com/office/drawing/2014/main" id="{CBB86FB3-1B94-4680-AFFE-1537F4335981}"/>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Kotak Teks 6">
            <a:extLst>
              <a:ext uri="{FF2B5EF4-FFF2-40B4-BE49-F238E27FC236}">
                <a16:creationId xmlns:a16="http://schemas.microsoft.com/office/drawing/2014/main" id="{6F5A599D-45FC-4A28-84FA-5E6EE9B3584E}"/>
              </a:ext>
            </a:extLst>
          </p:cNvPr>
          <p:cNvSpPr txBox="1"/>
          <p:nvPr/>
        </p:nvSpPr>
        <p:spPr>
          <a:xfrm>
            <a:off x="339307" y="2395267"/>
            <a:ext cx="886795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800">
                <a:ea typeface="+mn-lt"/>
                <a:cs typeface="+mn-lt"/>
              </a:rPr>
              <a:t>Penyimpanan flash adalah salah satu jenis penyimpanan data yang paling umum digunakan pada komputer untuk memindahkan data dengan cepat danpraktis dan bersifat portable.</a:t>
            </a:r>
            <a:endParaRPr lang="id-ID" sz="2800"/>
          </a:p>
        </p:txBody>
      </p:sp>
      <p:sp>
        <p:nvSpPr>
          <p:cNvPr id="9" name="Persegi Panjang 8">
            <a:extLst>
              <a:ext uri="{FF2B5EF4-FFF2-40B4-BE49-F238E27FC236}">
                <a16:creationId xmlns:a16="http://schemas.microsoft.com/office/drawing/2014/main" id="{9654D4BC-606C-48D9-9EAF-2C319D5E8E56}"/>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Definisi</a:t>
            </a:r>
            <a:endParaRPr lang="id-ID"/>
          </a:p>
        </p:txBody>
      </p:sp>
    </p:spTree>
    <p:extLst>
      <p:ext uri="{BB962C8B-B14F-4D97-AF65-F5344CB8AC3E}">
        <p14:creationId xmlns:p14="http://schemas.microsoft.com/office/powerpoint/2010/main" val="132012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4D8B8193-4595-4ED5-B4A3-D7CA7A4A8CD7}"/>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flash</a:t>
            </a:r>
            <a:endParaRPr lang="id-ID" sz="3600" dirty="0"/>
          </a:p>
        </p:txBody>
      </p:sp>
      <p:sp>
        <p:nvSpPr>
          <p:cNvPr id="5" name="Gulir: Horizontal 4">
            <a:extLst>
              <a:ext uri="{FF2B5EF4-FFF2-40B4-BE49-F238E27FC236}">
                <a16:creationId xmlns:a16="http://schemas.microsoft.com/office/drawing/2014/main" id="{2FA27795-7B56-4DDC-9CAB-5554083EAE4C}"/>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02FA39EF-AF14-4716-BF2C-74DF8F14BF76}"/>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3E54C9D5-5414-49A9-86BF-D0175E7A582D}"/>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1. USB flash drive atau Flash Disk</a:t>
            </a:r>
            <a:endParaRPr lang="id-ID"/>
          </a:p>
        </p:txBody>
      </p:sp>
      <p:sp>
        <p:nvSpPr>
          <p:cNvPr id="11" name="Kotak Teks 10">
            <a:extLst>
              <a:ext uri="{FF2B5EF4-FFF2-40B4-BE49-F238E27FC236}">
                <a16:creationId xmlns:a16="http://schemas.microsoft.com/office/drawing/2014/main" id="{C03644B9-4895-462A-AD18-F2D621C07007}"/>
              </a:ext>
            </a:extLst>
          </p:cNvPr>
          <p:cNvSpPr txBox="1"/>
          <p:nvPr/>
        </p:nvSpPr>
        <p:spPr>
          <a:xfrm>
            <a:off x="339307" y="2783456"/>
            <a:ext cx="886795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Flash disk adalah perangkat yang paling mudah untuk menyimpan dan mentransfer informasi. Flash disk tersedia dalam ukuran mulai dari 2 GB sampai 1 TB.</a:t>
            </a:r>
            <a:br>
              <a:rPr lang="id-ID" sz="2000" dirty="0">
                <a:ea typeface="+mn-lt"/>
                <a:cs typeface="+mn-lt"/>
              </a:rPr>
            </a:br>
            <a:br>
              <a:rPr lang="id-ID" sz="2000" dirty="0">
                <a:ea typeface="+mn-lt"/>
                <a:cs typeface="+mn-lt"/>
              </a:rPr>
            </a:br>
            <a:r>
              <a:rPr lang="id-ID" sz="2000">
                <a:ea typeface="+mn-lt"/>
                <a:cs typeface="+mn-lt"/>
              </a:rPr>
              <a:t>Tidak seperti hard drive standar, flash drive tidak memiliki bagian yang dapat bergerak; Flash disk hanya berisi chip memori sirkuit terpadu yang digunakan untuk menyimpan data. Flash drive biasanya memiliki selubung plastik atau aluminium yang mengelilingi chip memori dan konektor USB untuk digunakan pada kebanyakan komputer modern.</a:t>
            </a:r>
            <a:endParaRPr lang="id-ID"/>
          </a:p>
        </p:txBody>
      </p:sp>
      <p:pic>
        <p:nvPicPr>
          <p:cNvPr id="13" name="Gambar 14" descr="Sebuah gambar berisi korek api, botol&#10;&#10;Deskripsi yang dihasilkan dengan keyakinan sangat tinggi">
            <a:extLst>
              <a:ext uri="{FF2B5EF4-FFF2-40B4-BE49-F238E27FC236}">
                <a16:creationId xmlns:a16="http://schemas.microsoft.com/office/drawing/2014/main" id="{DA432A4F-3AD8-4D3B-BA1F-404436EBA8CB}"/>
              </a:ext>
            </a:extLst>
          </p:cNvPr>
          <p:cNvPicPr>
            <a:picLocks noChangeAspect="1"/>
          </p:cNvPicPr>
          <p:nvPr/>
        </p:nvPicPr>
        <p:blipFill>
          <a:blip r:embed="rId2"/>
          <a:stretch>
            <a:fillRect/>
          </a:stretch>
        </p:blipFill>
        <p:spPr>
          <a:xfrm>
            <a:off x="8988340" y="4617773"/>
            <a:ext cx="2424791" cy="2237583"/>
          </a:xfrm>
          <a:prstGeom prst="rect">
            <a:avLst/>
          </a:prstGeom>
        </p:spPr>
      </p:pic>
    </p:spTree>
    <p:extLst>
      <p:ext uri="{BB962C8B-B14F-4D97-AF65-F5344CB8AC3E}">
        <p14:creationId xmlns:p14="http://schemas.microsoft.com/office/powerpoint/2010/main" val="134109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5AD1CF46-DB7E-48EF-8E29-73BD404F9804}"/>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flash</a:t>
            </a:r>
            <a:endParaRPr lang="id-ID" sz="3600" dirty="0"/>
          </a:p>
        </p:txBody>
      </p:sp>
      <p:sp>
        <p:nvSpPr>
          <p:cNvPr id="5" name="Gulir: Horizontal 4">
            <a:extLst>
              <a:ext uri="{FF2B5EF4-FFF2-40B4-BE49-F238E27FC236}">
                <a16:creationId xmlns:a16="http://schemas.microsoft.com/office/drawing/2014/main" id="{63635E38-BC54-4CAB-B798-00D5BA0CC645}"/>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93D7669B-6032-4C7C-815C-4E6522EBD5E5}"/>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11E16A81-A9C7-4E11-9A88-5EFF8E884814}"/>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2. Kartu Memori</a:t>
            </a:r>
            <a:endParaRPr lang="id-ID"/>
          </a:p>
        </p:txBody>
      </p:sp>
      <p:sp>
        <p:nvSpPr>
          <p:cNvPr id="11" name="Kotak Teks 10">
            <a:extLst>
              <a:ext uri="{FF2B5EF4-FFF2-40B4-BE49-F238E27FC236}">
                <a16:creationId xmlns:a16="http://schemas.microsoft.com/office/drawing/2014/main" id="{FA41D4AA-706C-4184-9F89-22FCED6FCE6F}"/>
              </a:ext>
            </a:extLst>
          </p:cNvPr>
          <p:cNvSpPr txBox="1"/>
          <p:nvPr/>
        </p:nvSpPr>
        <p:spPr>
          <a:xfrm>
            <a:off x="339307" y="2783456"/>
            <a:ext cx="886795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Kartu memori adalah jenis media penyimpanan yang sering digunakan untuk menyimpan foto, video, atau data lain pada perangkat elektronik. Perangkat yang umumnya menggunakan kartu memori adalah kamera digital, camcorder digital, laptop, MP3 player, PDA, ponsel, konsol game, dan printer.</a:t>
            </a:r>
            <a:br>
              <a:rPr lang="id-ID" sz="2000" dirty="0">
                <a:ea typeface="+mn-lt"/>
                <a:cs typeface="+mn-lt"/>
              </a:rPr>
            </a:br>
            <a:br>
              <a:rPr lang="id-ID" sz="2000" dirty="0">
                <a:ea typeface="+mn-lt"/>
                <a:cs typeface="+mn-lt"/>
              </a:rPr>
            </a:br>
            <a:r>
              <a:rPr lang="id-ID" sz="2000">
                <a:ea typeface="+mn-lt"/>
                <a:cs typeface="+mn-lt"/>
              </a:rPr>
              <a:t>Sebenarnya banyak kartu memori sekali yang ada di pasaran, dan masing-masing memiliki ukuran, kompatibilitas, dan kapasitas penyimpanan yang bervariasi. Namun pembahasan lebih lengkap tentang kartu memori akan saya bahas pada artikel lain.</a:t>
            </a:r>
            <a:endParaRPr lang="id-ID">
              <a:ea typeface="+mn-lt"/>
              <a:cs typeface="+mn-lt"/>
            </a:endParaRPr>
          </a:p>
        </p:txBody>
      </p:sp>
      <p:pic>
        <p:nvPicPr>
          <p:cNvPr id="13" name="Gambar 14">
            <a:extLst>
              <a:ext uri="{FF2B5EF4-FFF2-40B4-BE49-F238E27FC236}">
                <a16:creationId xmlns:a16="http://schemas.microsoft.com/office/drawing/2014/main" id="{D08DED6F-FE68-411E-9FE1-1614042B7696}"/>
              </a:ext>
            </a:extLst>
          </p:cNvPr>
          <p:cNvPicPr>
            <a:picLocks noChangeAspect="1"/>
          </p:cNvPicPr>
          <p:nvPr/>
        </p:nvPicPr>
        <p:blipFill>
          <a:blip r:embed="rId2"/>
          <a:stretch>
            <a:fillRect/>
          </a:stretch>
        </p:blipFill>
        <p:spPr>
          <a:xfrm>
            <a:off x="8988340" y="5317272"/>
            <a:ext cx="2352905" cy="1543074"/>
          </a:xfrm>
          <a:prstGeom prst="rect">
            <a:avLst/>
          </a:prstGeom>
        </p:spPr>
      </p:pic>
    </p:spTree>
    <p:extLst>
      <p:ext uri="{BB962C8B-B14F-4D97-AF65-F5344CB8AC3E}">
        <p14:creationId xmlns:p14="http://schemas.microsoft.com/office/powerpoint/2010/main" val="262772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8A1EA1D9-7AE0-4B71-AB9A-8535506E6B5C}"/>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flash</a:t>
            </a:r>
            <a:endParaRPr lang="id-ID" sz="3600" dirty="0"/>
          </a:p>
        </p:txBody>
      </p:sp>
      <p:sp>
        <p:nvSpPr>
          <p:cNvPr id="5" name="Gulir: Horizontal 4">
            <a:extLst>
              <a:ext uri="{FF2B5EF4-FFF2-40B4-BE49-F238E27FC236}">
                <a16:creationId xmlns:a16="http://schemas.microsoft.com/office/drawing/2014/main" id="{B4DEEA9F-B100-402E-B73E-3FCECC467EE7}"/>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F0F7B4E0-98F0-4290-B48D-6EFB92E2C2EE}"/>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F4D3B860-C28E-4A03-A0CF-2622F18CB729}"/>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3. Memory Stick</a:t>
            </a:r>
            <a:endParaRPr lang="id-ID"/>
          </a:p>
        </p:txBody>
      </p:sp>
      <p:sp>
        <p:nvSpPr>
          <p:cNvPr id="11" name="Kotak Teks 10">
            <a:extLst>
              <a:ext uri="{FF2B5EF4-FFF2-40B4-BE49-F238E27FC236}">
                <a16:creationId xmlns:a16="http://schemas.microsoft.com/office/drawing/2014/main" id="{8D95257C-EF9C-487F-8C5A-20B6A41AEBF5}"/>
              </a:ext>
            </a:extLst>
          </p:cNvPr>
          <p:cNvSpPr txBox="1"/>
          <p:nvPr/>
        </p:nvSpPr>
        <p:spPr>
          <a:xfrm>
            <a:off x="339307" y="2783456"/>
            <a:ext cx="886795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Memory Stick Sony pertama kali diperkenalkan oleh Sony pada bulan Oktober tahun 1998 dan merupakan kartu memori flash yang digunakan pada kamera digital Sony dan produk Sony lainnya. Sony merilis beberapa model Memory Stick, termasuk Memory Stick PRO, Memory Stick Duo, Memory Stick PRO Duo, Memory Stick Micro (M2), dan Memory Stick PRO-HG.</a:t>
            </a:r>
            <a:br>
              <a:rPr lang="id-ID" sz="2000" dirty="0">
                <a:ea typeface="+mn-lt"/>
                <a:cs typeface="+mn-lt"/>
              </a:rPr>
            </a:br>
            <a:br>
              <a:rPr lang="id-ID" sz="2000" dirty="0">
                <a:ea typeface="+mn-lt"/>
                <a:cs typeface="+mn-lt"/>
              </a:rPr>
            </a:br>
            <a:r>
              <a:rPr lang="id-ID" sz="2000">
                <a:ea typeface="+mn-lt"/>
                <a:cs typeface="+mn-lt"/>
              </a:rPr>
              <a:t>Kapasitas Memory Stick berkisar dari 4 MB sampai 256 GB, dengan kapasitas maksimum teoritis 2 TB. Namun, sampai saat ini kapasitas 2 TB belum diproduksi.</a:t>
            </a:r>
            <a:endParaRPr lang="id-ID">
              <a:ea typeface="+mn-lt"/>
              <a:cs typeface="+mn-lt"/>
            </a:endParaRPr>
          </a:p>
        </p:txBody>
      </p:sp>
      <p:pic>
        <p:nvPicPr>
          <p:cNvPr id="13" name="Gambar 14" descr="Sebuah gambar berisi sirkuit&#10;&#10;Deskripsi yang dihasilkan dengan keyakinan sangat tinggi">
            <a:extLst>
              <a:ext uri="{FF2B5EF4-FFF2-40B4-BE49-F238E27FC236}">
                <a16:creationId xmlns:a16="http://schemas.microsoft.com/office/drawing/2014/main" id="{51A1345E-2E22-4ED0-A669-5870C10CD674}"/>
              </a:ext>
            </a:extLst>
          </p:cNvPr>
          <p:cNvPicPr>
            <a:picLocks noChangeAspect="1"/>
          </p:cNvPicPr>
          <p:nvPr/>
        </p:nvPicPr>
        <p:blipFill>
          <a:blip r:embed="rId2"/>
          <a:stretch>
            <a:fillRect/>
          </a:stretch>
        </p:blipFill>
        <p:spPr>
          <a:xfrm>
            <a:off x="9393255" y="4727801"/>
            <a:ext cx="2132545" cy="2132545"/>
          </a:xfrm>
          <a:prstGeom prst="rect">
            <a:avLst/>
          </a:prstGeom>
        </p:spPr>
      </p:pic>
    </p:spTree>
    <p:extLst>
      <p:ext uri="{BB962C8B-B14F-4D97-AF65-F5344CB8AC3E}">
        <p14:creationId xmlns:p14="http://schemas.microsoft.com/office/powerpoint/2010/main" val="1047103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0746080A-B58A-48D6-B908-5A64D5A6C0B6}"/>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flash</a:t>
            </a:r>
            <a:endParaRPr lang="id-ID" sz="3600" dirty="0"/>
          </a:p>
        </p:txBody>
      </p:sp>
      <p:sp>
        <p:nvSpPr>
          <p:cNvPr id="5" name="Gulir: Horizontal 4">
            <a:extLst>
              <a:ext uri="{FF2B5EF4-FFF2-40B4-BE49-F238E27FC236}">
                <a16:creationId xmlns:a16="http://schemas.microsoft.com/office/drawing/2014/main" id="{EA758723-3FA2-443B-A558-0EEF2856F9CF}"/>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8CD2F31E-5041-4767-9D4C-5CC86F4ECDB0}"/>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29094790-D194-4898-8917-AF19ECB3B9B5}"/>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4. SSD</a:t>
            </a:r>
            <a:endParaRPr lang="id-ID"/>
          </a:p>
        </p:txBody>
      </p:sp>
      <p:sp>
        <p:nvSpPr>
          <p:cNvPr id="11" name="Kotak Teks 10">
            <a:extLst>
              <a:ext uri="{FF2B5EF4-FFF2-40B4-BE49-F238E27FC236}">
                <a16:creationId xmlns:a16="http://schemas.microsoft.com/office/drawing/2014/main" id="{EB4CC117-0FD1-412A-84B4-8361A411F2B0}"/>
              </a:ext>
            </a:extLst>
          </p:cNvPr>
          <p:cNvSpPr txBox="1"/>
          <p:nvPr/>
        </p:nvSpPr>
        <p:spPr>
          <a:xfrm>
            <a:off x="339307" y="2783456"/>
            <a:ext cx="886795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Berbeda dengan Hard Disk, SSD tidak memiliki bagian yang bergerak, yang memberikan keuntungan seperti mengakses data dan informasi yang tersimpan lebih cepat, tanpa suara, keandalan yang lebih tinggi, dan konsumsi daya yang rendah.</a:t>
            </a:r>
            <a:br>
              <a:rPr lang="id-ID" sz="2000" dirty="0">
                <a:ea typeface="+mn-lt"/>
                <a:cs typeface="+mn-lt"/>
              </a:rPr>
            </a:br>
            <a:br>
              <a:rPr lang="id-ID" sz="2000" dirty="0">
                <a:ea typeface="+mn-lt"/>
                <a:cs typeface="+mn-lt"/>
              </a:rPr>
            </a:br>
            <a:r>
              <a:rPr lang="id-ID" sz="2000">
                <a:ea typeface="+mn-lt"/>
                <a:cs typeface="+mn-lt"/>
              </a:rPr>
              <a:t>Seiring perkembangannya, SSD mampu menggantikan Hard Disk standar pada komputer PC dan laptop. SSD juga dapat digunakan untuk netbook dan aplikasi lain yang tidak memerlukan banyak penyimpanan.</a:t>
            </a:r>
            <a:endParaRPr lang="id-ID">
              <a:ea typeface="+mn-lt"/>
              <a:cs typeface="+mn-lt"/>
            </a:endParaRPr>
          </a:p>
        </p:txBody>
      </p:sp>
      <p:pic>
        <p:nvPicPr>
          <p:cNvPr id="13" name="Gambar 14" descr="Sebuah gambar berisi elektronik&#10;&#10;Deskripsi yang dihasilkan dengan keyakinan sangat tinggi">
            <a:extLst>
              <a:ext uri="{FF2B5EF4-FFF2-40B4-BE49-F238E27FC236}">
                <a16:creationId xmlns:a16="http://schemas.microsoft.com/office/drawing/2014/main" id="{1558D8A4-5FDF-481F-A81D-5B20F36AFCC2}"/>
              </a:ext>
            </a:extLst>
          </p:cNvPr>
          <p:cNvPicPr>
            <a:picLocks noChangeAspect="1"/>
          </p:cNvPicPr>
          <p:nvPr/>
        </p:nvPicPr>
        <p:blipFill>
          <a:blip r:embed="rId2"/>
          <a:stretch>
            <a:fillRect/>
          </a:stretch>
        </p:blipFill>
        <p:spPr>
          <a:xfrm>
            <a:off x="9134462" y="5238106"/>
            <a:ext cx="2448846" cy="1615142"/>
          </a:xfrm>
          <a:prstGeom prst="rect">
            <a:avLst/>
          </a:prstGeom>
        </p:spPr>
      </p:pic>
    </p:spTree>
    <p:extLst>
      <p:ext uri="{BB962C8B-B14F-4D97-AF65-F5344CB8AC3E}">
        <p14:creationId xmlns:p14="http://schemas.microsoft.com/office/powerpoint/2010/main" val="302922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9C35415E-8B48-4D4A-941C-EE99AB6B4F41}"/>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Media penyimpanan magnetik</a:t>
            </a:r>
          </a:p>
        </p:txBody>
      </p:sp>
      <p:sp>
        <p:nvSpPr>
          <p:cNvPr id="5" name="Gulir: Horizontal 4">
            <a:extLst>
              <a:ext uri="{FF2B5EF4-FFF2-40B4-BE49-F238E27FC236}">
                <a16:creationId xmlns:a16="http://schemas.microsoft.com/office/drawing/2014/main" id="{874452AF-C10B-4E64-981D-C7737F040614}"/>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6" name="Kotak Teks 5">
            <a:extLst>
              <a:ext uri="{FF2B5EF4-FFF2-40B4-BE49-F238E27FC236}">
                <a16:creationId xmlns:a16="http://schemas.microsoft.com/office/drawing/2014/main" id="{C1570189-834B-4755-9C2D-F43C94B67AA7}"/>
              </a:ext>
            </a:extLst>
          </p:cNvPr>
          <p:cNvSpPr txBox="1"/>
          <p:nvPr/>
        </p:nvSpPr>
        <p:spPr>
          <a:xfrm>
            <a:off x="339307" y="2395267"/>
            <a:ext cx="886795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800" dirty="0">
                <a:ea typeface="+mn-lt"/>
                <a:cs typeface="+mn-lt"/>
              </a:rPr>
              <a:t>Penyimpanan magnetik adalah salah satu jenis penyimpanan data yang paling umum digunakan pada komputer serta merupakan teknologi yang digunakan pada kebanyakan media penyimpanan komputer.</a:t>
            </a:r>
            <a:endParaRPr lang="id-ID" sz="2800" dirty="0"/>
          </a:p>
        </p:txBody>
      </p:sp>
      <p:sp>
        <p:nvSpPr>
          <p:cNvPr id="7" name="Persegi Panjang 6">
            <a:extLst>
              <a:ext uri="{FF2B5EF4-FFF2-40B4-BE49-F238E27FC236}">
                <a16:creationId xmlns:a16="http://schemas.microsoft.com/office/drawing/2014/main" id="{0C7C59B8-2B1B-4BE6-8BDA-FCB9CFC22A6A}"/>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Definisi</a:t>
            </a:r>
            <a:endParaRPr lang="id-ID"/>
          </a:p>
        </p:txBody>
      </p:sp>
    </p:spTree>
    <p:extLst>
      <p:ext uri="{BB962C8B-B14F-4D97-AF65-F5344CB8AC3E}">
        <p14:creationId xmlns:p14="http://schemas.microsoft.com/office/powerpoint/2010/main" val="248295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78EEC9AF-6626-4C31-A061-9A46D4F41B07}"/>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Media penyimpanan magnetik</a:t>
            </a:r>
          </a:p>
        </p:txBody>
      </p:sp>
      <p:sp>
        <p:nvSpPr>
          <p:cNvPr id="5" name="Gulir: Horizontal 4">
            <a:extLst>
              <a:ext uri="{FF2B5EF4-FFF2-40B4-BE49-F238E27FC236}">
                <a16:creationId xmlns:a16="http://schemas.microsoft.com/office/drawing/2014/main" id="{B6A4084D-2E05-4C4E-9A6D-A98B84AF3181}"/>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11" name="Persegi Panjang 10">
            <a:extLst>
              <a:ext uri="{FF2B5EF4-FFF2-40B4-BE49-F238E27FC236}">
                <a16:creationId xmlns:a16="http://schemas.microsoft.com/office/drawing/2014/main" id="{00C6B935-55FE-454A-B152-EBA5D6169FD8}"/>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14" name="Kotak Teks 13">
            <a:extLst>
              <a:ext uri="{FF2B5EF4-FFF2-40B4-BE49-F238E27FC236}">
                <a16:creationId xmlns:a16="http://schemas.microsoft.com/office/drawing/2014/main" id="{2F1720CA-CC81-4DCC-8DD5-93544B214357}"/>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1. Disket floppy atau Disket</a:t>
            </a:r>
            <a:endParaRPr lang="id-ID" sz="2400"/>
          </a:p>
        </p:txBody>
      </p:sp>
      <p:sp>
        <p:nvSpPr>
          <p:cNvPr id="16" name="Kotak Teks 15">
            <a:extLst>
              <a:ext uri="{FF2B5EF4-FFF2-40B4-BE49-F238E27FC236}">
                <a16:creationId xmlns:a16="http://schemas.microsoft.com/office/drawing/2014/main" id="{972F20AC-3988-4588-9532-74C95A539E1E}"/>
              </a:ext>
            </a:extLst>
          </p:cNvPr>
          <p:cNvSpPr txBox="1"/>
          <p:nvPr/>
        </p:nvSpPr>
        <p:spPr>
          <a:xfrm>
            <a:off x="339307" y="2783456"/>
            <a:ext cx="886795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Floppy Disk Drive atau FD adalah disk drive komputer yang memungkinkan pengguna untuk menyimpan data di dalam nya. Floppy disk merupakan media penyimpanan sekunder yang bisa di lepas (di copot). Floppy disk pertama yang digunakan adalah disket 5 1/4", yang kemudian diganti dengan disket 3 1/2 ".</a:t>
            </a:r>
            <a:endParaRPr lang="id-ID" sz="2000"/>
          </a:p>
        </p:txBody>
      </p:sp>
      <p:pic>
        <p:nvPicPr>
          <p:cNvPr id="17" name="Gambar 17" descr="Sebuah gambar berisi jam&#10;&#10;Deskripsi yang dihasilkan dengan keyakinan sangat tinggi">
            <a:extLst>
              <a:ext uri="{FF2B5EF4-FFF2-40B4-BE49-F238E27FC236}">
                <a16:creationId xmlns:a16="http://schemas.microsoft.com/office/drawing/2014/main" id="{D9EA9A49-91A3-4B43-B038-94753592618C}"/>
              </a:ext>
            </a:extLst>
          </p:cNvPr>
          <p:cNvPicPr>
            <a:picLocks noChangeAspect="1"/>
          </p:cNvPicPr>
          <p:nvPr/>
        </p:nvPicPr>
        <p:blipFill>
          <a:blip r:embed="rId2"/>
          <a:stretch>
            <a:fillRect/>
          </a:stretch>
        </p:blipFill>
        <p:spPr>
          <a:xfrm>
            <a:off x="7930551" y="4637992"/>
            <a:ext cx="2743200" cy="2240280"/>
          </a:xfrm>
          <a:prstGeom prst="rect">
            <a:avLst/>
          </a:prstGeom>
        </p:spPr>
      </p:pic>
    </p:spTree>
    <p:extLst>
      <p:ext uri="{BB962C8B-B14F-4D97-AF65-F5344CB8AC3E}">
        <p14:creationId xmlns:p14="http://schemas.microsoft.com/office/powerpoint/2010/main" val="329060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DA0E54BB-57A3-4420-A382-B8BB15B2AB6E}"/>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Media penyimpanan magnetik</a:t>
            </a:r>
          </a:p>
        </p:txBody>
      </p:sp>
      <p:sp>
        <p:nvSpPr>
          <p:cNvPr id="5" name="Gulir: Horizontal 4">
            <a:extLst>
              <a:ext uri="{FF2B5EF4-FFF2-40B4-BE49-F238E27FC236}">
                <a16:creationId xmlns:a16="http://schemas.microsoft.com/office/drawing/2014/main" id="{7B141A8A-E15F-4BF3-B22D-1A2D06B3BB8C}"/>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1855A546-5957-44E5-B43D-1F72E58670BD}"/>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F671E0F0-1B6B-4BB7-B630-6488FD505C37}"/>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2. Hard Drive atau Hard Disk</a:t>
            </a:r>
            <a:endParaRPr lang="id-ID">
              <a:ea typeface="+mn-lt"/>
              <a:cs typeface="+mn-lt"/>
            </a:endParaRPr>
          </a:p>
        </p:txBody>
      </p:sp>
      <p:sp>
        <p:nvSpPr>
          <p:cNvPr id="11" name="Kotak Teks 10">
            <a:extLst>
              <a:ext uri="{FF2B5EF4-FFF2-40B4-BE49-F238E27FC236}">
                <a16:creationId xmlns:a16="http://schemas.microsoft.com/office/drawing/2014/main" id="{538DF219-2813-4931-8884-925243E56737}"/>
              </a:ext>
            </a:extLst>
          </p:cNvPr>
          <p:cNvSpPr txBox="1"/>
          <p:nvPr/>
        </p:nvSpPr>
        <p:spPr>
          <a:xfrm>
            <a:off x="339307" y="2783456"/>
            <a:ext cx="886795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Hard disk drive (disingkat Hard Drive, HD, atau HDD ) adalah media untuk menyimpan data non-volatile. Artinya data yang di simpan pada hard disk tersebut tidak akan hilang meskipun komputer yang anda gunakan di matikan.</a:t>
            </a:r>
            <a:endParaRPr lang="id-ID">
              <a:ea typeface="+mn-lt"/>
              <a:cs typeface="+mn-lt"/>
            </a:endParaRPr>
          </a:p>
          <a:p>
            <a:br>
              <a:rPr lang="id-ID" sz="2000" dirty="0">
                <a:ea typeface="+mn-lt"/>
                <a:cs typeface="+mn-lt"/>
              </a:rPr>
            </a:br>
            <a:r>
              <a:rPr lang="id-ID" sz="2000">
                <a:ea typeface="+mn-lt"/>
                <a:cs typeface="+mn-lt"/>
              </a:rPr>
              <a:t>Hard disk terdiri dari satu atau lebih piringan yang berisi data dengan menggunakan kepala magnetic. perangkat ini di simpan di dalam casing yang terhubung pada motherboard dengan menggunakan kabel ATA, SCS, atau SATA, dan didukung juga oleh koneksi ke Power Supply (catu daya).</a:t>
            </a:r>
            <a:endParaRPr lang="id-ID">
              <a:ea typeface="+mn-lt"/>
              <a:cs typeface="+mn-lt"/>
            </a:endParaRPr>
          </a:p>
        </p:txBody>
      </p:sp>
      <p:pic>
        <p:nvPicPr>
          <p:cNvPr id="14" name="Gambar 14" descr="Sebuah gambar berisi elektronik&#10;&#10;Deskripsi yang dihasilkan dengan keyakinan sangat tinggi">
            <a:extLst>
              <a:ext uri="{FF2B5EF4-FFF2-40B4-BE49-F238E27FC236}">
                <a16:creationId xmlns:a16="http://schemas.microsoft.com/office/drawing/2014/main" id="{B1AEEF30-099F-4B15-92E6-AAD584FD9A0A}"/>
              </a:ext>
            </a:extLst>
          </p:cNvPr>
          <p:cNvPicPr>
            <a:picLocks noChangeAspect="1"/>
          </p:cNvPicPr>
          <p:nvPr/>
        </p:nvPicPr>
        <p:blipFill>
          <a:blip r:embed="rId2"/>
          <a:stretch>
            <a:fillRect/>
          </a:stretch>
        </p:blipFill>
        <p:spPr>
          <a:xfrm>
            <a:off x="8735683" y="4971373"/>
            <a:ext cx="2024333" cy="1889819"/>
          </a:xfrm>
          <a:prstGeom prst="rect">
            <a:avLst/>
          </a:prstGeom>
        </p:spPr>
      </p:pic>
    </p:spTree>
    <p:extLst>
      <p:ext uri="{BB962C8B-B14F-4D97-AF65-F5344CB8AC3E}">
        <p14:creationId xmlns:p14="http://schemas.microsoft.com/office/powerpoint/2010/main" val="122833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AC560579-8D3B-4D12-AA47-39FD9EC5672A}"/>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Media penyimpanan magnetik</a:t>
            </a:r>
          </a:p>
        </p:txBody>
      </p:sp>
      <p:sp>
        <p:nvSpPr>
          <p:cNvPr id="5" name="Gulir: Horizontal 4">
            <a:extLst>
              <a:ext uri="{FF2B5EF4-FFF2-40B4-BE49-F238E27FC236}">
                <a16:creationId xmlns:a16="http://schemas.microsoft.com/office/drawing/2014/main" id="{747052A0-CF73-48FA-8B4C-01127A91801F}"/>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BD75A560-B552-46B6-BD0C-C68ED09D77AD}"/>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53B2C6AD-E634-402C-859A-2BF79946C864}"/>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3. SuperDisk</a:t>
            </a:r>
            <a:endParaRPr lang="id-ID"/>
          </a:p>
        </p:txBody>
      </p:sp>
      <p:sp>
        <p:nvSpPr>
          <p:cNvPr id="11" name="Kotak Teks 10">
            <a:extLst>
              <a:ext uri="{FF2B5EF4-FFF2-40B4-BE49-F238E27FC236}">
                <a16:creationId xmlns:a16="http://schemas.microsoft.com/office/drawing/2014/main" id="{9A892D38-1278-4827-95F1-004CE80C374F}"/>
              </a:ext>
            </a:extLst>
          </p:cNvPr>
          <p:cNvSpPr txBox="1"/>
          <p:nvPr/>
        </p:nvSpPr>
        <p:spPr>
          <a:xfrm>
            <a:off x="339307" y="2783456"/>
            <a:ext cx="886795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SuperDisk adalah disk drive dan disket yang diperkenalkan oleh 3M, (perusahaan yang bergerak dalam bidang perkantoran, komunikasi dan keamanan). SuperDisk asli mampu menyimpan data sebesar 120 MB dan saat ini SuperDisks mampu menyimpan data sekitar 240 MB.</a:t>
            </a:r>
            <a:endParaRPr lang="id-ID">
              <a:ea typeface="+mn-lt"/>
              <a:cs typeface="+mn-lt"/>
            </a:endParaRPr>
          </a:p>
        </p:txBody>
      </p:sp>
      <p:pic>
        <p:nvPicPr>
          <p:cNvPr id="13" name="Gambar 14">
            <a:extLst>
              <a:ext uri="{FF2B5EF4-FFF2-40B4-BE49-F238E27FC236}">
                <a16:creationId xmlns:a16="http://schemas.microsoft.com/office/drawing/2014/main" id="{4949D59C-1C79-4C49-901B-3B433FBF3D0E}"/>
              </a:ext>
            </a:extLst>
          </p:cNvPr>
          <p:cNvPicPr>
            <a:picLocks noChangeAspect="1"/>
          </p:cNvPicPr>
          <p:nvPr/>
        </p:nvPicPr>
        <p:blipFill>
          <a:blip r:embed="rId2"/>
          <a:stretch>
            <a:fillRect/>
          </a:stretch>
        </p:blipFill>
        <p:spPr>
          <a:xfrm>
            <a:off x="8769175" y="4468165"/>
            <a:ext cx="2115500" cy="2393027"/>
          </a:xfrm>
          <a:prstGeom prst="rect">
            <a:avLst/>
          </a:prstGeom>
        </p:spPr>
      </p:pic>
    </p:spTree>
    <p:extLst>
      <p:ext uri="{BB962C8B-B14F-4D97-AF65-F5344CB8AC3E}">
        <p14:creationId xmlns:p14="http://schemas.microsoft.com/office/powerpoint/2010/main" val="381999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64DC9EE4-8E97-4396-A111-BDAEF19ACFBB}"/>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Media penyimpanan magnetik</a:t>
            </a:r>
          </a:p>
        </p:txBody>
      </p:sp>
      <p:sp>
        <p:nvSpPr>
          <p:cNvPr id="5" name="Gulir: Horizontal 4">
            <a:extLst>
              <a:ext uri="{FF2B5EF4-FFF2-40B4-BE49-F238E27FC236}">
                <a16:creationId xmlns:a16="http://schemas.microsoft.com/office/drawing/2014/main" id="{E7EA153C-1085-48F7-B36A-31967737FBFB}"/>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BB757D4D-8216-4C3B-B98B-AA2CC931CC47}"/>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5B4783C5-3C94-41A7-9366-8E612CE29B9F}"/>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4. Disket Zip</a:t>
            </a:r>
            <a:endParaRPr lang="id-ID">
              <a:ea typeface="+mn-lt"/>
              <a:cs typeface="+mn-lt"/>
            </a:endParaRPr>
          </a:p>
        </p:txBody>
      </p:sp>
      <p:sp>
        <p:nvSpPr>
          <p:cNvPr id="11" name="Kotak Teks 10">
            <a:extLst>
              <a:ext uri="{FF2B5EF4-FFF2-40B4-BE49-F238E27FC236}">
                <a16:creationId xmlns:a16="http://schemas.microsoft.com/office/drawing/2014/main" id="{01A1D456-0D48-4208-ACF8-51B792DD6D84}"/>
              </a:ext>
            </a:extLst>
          </p:cNvPr>
          <p:cNvSpPr txBox="1"/>
          <p:nvPr/>
        </p:nvSpPr>
        <p:spPr>
          <a:xfrm>
            <a:off x="339307" y="2783456"/>
            <a:ext cx="886795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Zip drive dan Zip disk adalah media penyimpanan data yang dikembangkan oleh Iomega yang fungsinya sama seperti disk drive dan disket standar 1,44".</a:t>
            </a:r>
            <a:br>
              <a:rPr lang="id-ID" sz="2000" dirty="0">
                <a:ea typeface="+mn-lt"/>
                <a:cs typeface="+mn-lt"/>
              </a:rPr>
            </a:br>
            <a:endParaRPr lang="id-ID" sz="2000">
              <a:ea typeface="+mn-lt"/>
              <a:cs typeface="+mn-lt"/>
            </a:endParaRPr>
          </a:p>
          <a:p>
            <a:r>
              <a:rPr lang="id-ID" sz="2000">
                <a:ea typeface="+mn-lt"/>
                <a:cs typeface="+mn-lt"/>
              </a:rPr>
              <a:t>Yang membuat drive Iomega Zip unik adalah kemampuannya menyimpan data hingga 100 MB bahkan 250 MB.</a:t>
            </a:r>
            <a:br>
              <a:rPr lang="id-ID" sz="2000" dirty="0">
                <a:ea typeface="+mn-lt"/>
                <a:cs typeface="+mn-lt"/>
              </a:rPr>
            </a:br>
            <a:endParaRPr lang="id-ID" sz="2000">
              <a:ea typeface="+mn-lt"/>
              <a:cs typeface="+mn-lt"/>
            </a:endParaRPr>
          </a:p>
          <a:p>
            <a:r>
              <a:rPr lang="id-ID" sz="2000">
                <a:ea typeface="+mn-lt"/>
                <a:cs typeface="+mn-lt"/>
              </a:rPr>
              <a:t>Zip disk ini sangat popular pada tahun 90-an, namun dengan cepat hilang ke populeran nya karena pengguna membutuhkan media penyimpanan yang lebih besar. Oleh karena itu munculah CD-R dan CD-RW menggantikan ZIP disk.</a:t>
            </a:r>
            <a:endParaRPr lang="id-ID">
              <a:ea typeface="+mn-lt"/>
              <a:cs typeface="+mn-lt"/>
            </a:endParaRPr>
          </a:p>
        </p:txBody>
      </p:sp>
      <p:pic>
        <p:nvPicPr>
          <p:cNvPr id="13" name="Gambar 14" descr="Sebuah gambar berisi hitam&#10;&#10;Deskripsi yang dihasilkan dengan keyakinan sangat tinggi">
            <a:extLst>
              <a:ext uri="{FF2B5EF4-FFF2-40B4-BE49-F238E27FC236}">
                <a16:creationId xmlns:a16="http://schemas.microsoft.com/office/drawing/2014/main" id="{70CF2BE7-2F52-4B97-BF6D-AB145124BD11}"/>
              </a:ext>
            </a:extLst>
          </p:cNvPr>
          <p:cNvPicPr>
            <a:picLocks noChangeAspect="1"/>
          </p:cNvPicPr>
          <p:nvPr/>
        </p:nvPicPr>
        <p:blipFill>
          <a:blip r:embed="rId2"/>
          <a:stretch>
            <a:fillRect/>
          </a:stretch>
        </p:blipFill>
        <p:spPr>
          <a:xfrm>
            <a:off x="9099855" y="5119542"/>
            <a:ext cx="2460556" cy="1737253"/>
          </a:xfrm>
          <a:prstGeom prst="rect">
            <a:avLst/>
          </a:prstGeom>
        </p:spPr>
      </p:pic>
    </p:spTree>
    <p:extLst>
      <p:ext uri="{BB962C8B-B14F-4D97-AF65-F5344CB8AC3E}">
        <p14:creationId xmlns:p14="http://schemas.microsoft.com/office/powerpoint/2010/main" val="14313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ersegi: Sudut Terlipat 22">
            <a:extLst>
              <a:ext uri="{FF2B5EF4-FFF2-40B4-BE49-F238E27FC236}">
                <a16:creationId xmlns:a16="http://schemas.microsoft.com/office/drawing/2014/main" id="{B5B3CA25-A4C1-4872-8434-746CDC2E1E49}"/>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optik</a:t>
            </a:r>
            <a:endParaRPr lang="id-ID" sz="3600" dirty="0"/>
          </a:p>
        </p:txBody>
      </p:sp>
      <p:sp>
        <p:nvSpPr>
          <p:cNvPr id="25" name="Gulir: Horizontal 24">
            <a:extLst>
              <a:ext uri="{FF2B5EF4-FFF2-40B4-BE49-F238E27FC236}">
                <a16:creationId xmlns:a16="http://schemas.microsoft.com/office/drawing/2014/main" id="{09F8FF13-DADB-4536-A0CC-1780938C6E69}"/>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27" name="Kotak Teks 26">
            <a:extLst>
              <a:ext uri="{FF2B5EF4-FFF2-40B4-BE49-F238E27FC236}">
                <a16:creationId xmlns:a16="http://schemas.microsoft.com/office/drawing/2014/main" id="{956EFE95-3805-4E59-A46E-EAB9F9D257EF}"/>
              </a:ext>
            </a:extLst>
          </p:cNvPr>
          <p:cNvSpPr txBox="1"/>
          <p:nvPr/>
        </p:nvSpPr>
        <p:spPr>
          <a:xfrm>
            <a:off x="339307" y="2395267"/>
            <a:ext cx="886795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800">
                <a:ea typeface="+mn-lt"/>
                <a:cs typeface="+mn-lt"/>
              </a:rPr>
              <a:t>Jenis media penyimpanan lainnya adalah penyimpanan optik, perangkat ini menggunakan laser dan lampu sebagai metode untuk membaca dan menulis data.</a:t>
            </a:r>
            <a:endParaRPr lang="id-ID">
              <a:ea typeface="+mn-lt"/>
              <a:cs typeface="+mn-lt"/>
            </a:endParaRPr>
          </a:p>
        </p:txBody>
      </p:sp>
      <p:sp>
        <p:nvSpPr>
          <p:cNvPr id="29" name="Persegi Panjang 28">
            <a:extLst>
              <a:ext uri="{FF2B5EF4-FFF2-40B4-BE49-F238E27FC236}">
                <a16:creationId xmlns:a16="http://schemas.microsoft.com/office/drawing/2014/main" id="{4B9200EB-CB52-4860-8D7B-CF22A414DB0A}"/>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Definisi</a:t>
            </a:r>
            <a:endParaRPr lang="id-ID"/>
          </a:p>
        </p:txBody>
      </p:sp>
    </p:spTree>
    <p:extLst>
      <p:ext uri="{BB962C8B-B14F-4D97-AF65-F5344CB8AC3E}">
        <p14:creationId xmlns:p14="http://schemas.microsoft.com/office/powerpoint/2010/main" val="202859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70B947D1-5542-4C67-BB89-C820236BDB73}"/>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optik</a:t>
            </a:r>
            <a:endParaRPr lang="id-ID" sz="3600" dirty="0"/>
          </a:p>
        </p:txBody>
      </p:sp>
      <p:sp>
        <p:nvSpPr>
          <p:cNvPr id="5" name="Gulir: Horizontal 4">
            <a:extLst>
              <a:ext uri="{FF2B5EF4-FFF2-40B4-BE49-F238E27FC236}">
                <a16:creationId xmlns:a16="http://schemas.microsoft.com/office/drawing/2014/main" id="{74D696B9-CCFE-4251-B490-7BE3BE0B4E03}"/>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D96FBA51-5E42-45D6-96C4-665AD20E7F89}"/>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63E2C3F3-5111-47D7-94E8-257621947194}"/>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1. Disk Blu-Ray</a:t>
            </a:r>
            <a:endParaRPr lang="id-ID">
              <a:ea typeface="+mn-lt"/>
              <a:cs typeface="+mn-lt"/>
            </a:endParaRPr>
          </a:p>
        </p:txBody>
      </p:sp>
      <p:sp>
        <p:nvSpPr>
          <p:cNvPr id="11" name="Kotak Teks 10">
            <a:extLst>
              <a:ext uri="{FF2B5EF4-FFF2-40B4-BE49-F238E27FC236}">
                <a16:creationId xmlns:a16="http://schemas.microsoft.com/office/drawing/2014/main" id="{4A51B1EC-30E2-49BF-B94A-6EBC93425506}"/>
              </a:ext>
            </a:extLst>
          </p:cNvPr>
          <p:cNvSpPr txBox="1"/>
          <p:nvPr/>
        </p:nvSpPr>
        <p:spPr>
          <a:xfrm>
            <a:off x="339307" y="2783456"/>
            <a:ext cx="886795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Blu-ray Disc atau BD adalah format cakram optik yang dikembangkan oleh tiga belas konsumen elektronik dan perusahaan komputer. Perusahaan-perusahaan tersebut meliputi Dell, Hitachi, Hewlett Packard, LG, Mitsubishi, Panasonic, Sony, dan TDK.</a:t>
            </a:r>
            <a:endParaRPr lang="id-ID">
              <a:ea typeface="+mn-lt"/>
              <a:cs typeface="+mn-lt"/>
            </a:endParaRPr>
          </a:p>
          <a:p>
            <a:br>
              <a:rPr lang="id-ID" sz="2000" dirty="0">
                <a:ea typeface="+mn-lt"/>
                <a:cs typeface="+mn-lt"/>
              </a:rPr>
            </a:br>
            <a:r>
              <a:rPr lang="id-ID" sz="2000">
                <a:ea typeface="+mn-lt"/>
                <a:cs typeface="+mn-lt"/>
              </a:rPr>
              <a:t>Blu-ray pertama kali diperkenalkandi CES pada tanggal 4 Januari 2006. CES adalah singkatan dari Consumer Electronic Show yang merupakan konvensi yang diadakan di seluruh dunia.</a:t>
            </a:r>
            <a:br>
              <a:rPr lang="id-ID" sz="2000" dirty="0">
                <a:ea typeface="+mn-lt"/>
                <a:cs typeface="+mn-lt"/>
              </a:rPr>
            </a:br>
            <a:endParaRPr lang="id-ID" sz="2000">
              <a:ea typeface="+mn-lt"/>
              <a:cs typeface="+mn-lt"/>
            </a:endParaRPr>
          </a:p>
          <a:p>
            <a:r>
              <a:rPr lang="id-ID" sz="2000">
                <a:ea typeface="+mn-lt"/>
                <a:cs typeface="+mn-lt"/>
              </a:rPr>
              <a:t>Disk Blu-ray mampu menyimpan data berukuran 25 GB sampai 50 GB. Disk bluray memiliki ukuran fisik sama dengan CD standar.</a:t>
            </a:r>
            <a:endParaRPr lang="id-ID">
              <a:ea typeface="+mn-lt"/>
              <a:cs typeface="+mn-lt"/>
            </a:endParaRPr>
          </a:p>
        </p:txBody>
      </p:sp>
      <p:pic>
        <p:nvPicPr>
          <p:cNvPr id="13" name="Gambar 14" descr="Sebuah gambar berisi elektronik, perangkat&#10;&#10;Deskripsi yang dihasilkan dengan keyakinan sangat tinggi">
            <a:extLst>
              <a:ext uri="{FF2B5EF4-FFF2-40B4-BE49-F238E27FC236}">
                <a16:creationId xmlns:a16="http://schemas.microsoft.com/office/drawing/2014/main" id="{5AAC1BFC-A111-4DEE-98AB-922B751BCB6F}"/>
              </a:ext>
            </a:extLst>
          </p:cNvPr>
          <p:cNvPicPr>
            <a:picLocks noChangeAspect="1"/>
          </p:cNvPicPr>
          <p:nvPr/>
        </p:nvPicPr>
        <p:blipFill>
          <a:blip r:embed="rId2"/>
          <a:stretch>
            <a:fillRect/>
          </a:stretch>
        </p:blipFill>
        <p:spPr>
          <a:xfrm>
            <a:off x="8994242" y="5248938"/>
            <a:ext cx="1607857" cy="1607857"/>
          </a:xfrm>
          <a:prstGeom prst="rect">
            <a:avLst/>
          </a:prstGeom>
        </p:spPr>
      </p:pic>
    </p:spTree>
    <p:extLst>
      <p:ext uri="{BB962C8B-B14F-4D97-AF65-F5344CB8AC3E}">
        <p14:creationId xmlns:p14="http://schemas.microsoft.com/office/powerpoint/2010/main" val="147091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Sudut Terlipat 2">
            <a:extLst>
              <a:ext uri="{FF2B5EF4-FFF2-40B4-BE49-F238E27FC236}">
                <a16:creationId xmlns:a16="http://schemas.microsoft.com/office/drawing/2014/main" id="{AB93957F-F7DA-43DA-B0A4-74FA0473DA9A}"/>
              </a:ext>
            </a:extLst>
          </p:cNvPr>
          <p:cNvSpPr/>
          <p:nvPr/>
        </p:nvSpPr>
        <p:spPr>
          <a:xfrm>
            <a:off x="331758" y="367700"/>
            <a:ext cx="8655167" cy="6757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a:t>Media penyimpanan optik</a:t>
            </a:r>
            <a:endParaRPr lang="id-ID" sz="3600" dirty="0"/>
          </a:p>
        </p:txBody>
      </p:sp>
      <p:sp>
        <p:nvSpPr>
          <p:cNvPr id="5" name="Gulir: Horizontal 4">
            <a:extLst>
              <a:ext uri="{FF2B5EF4-FFF2-40B4-BE49-F238E27FC236}">
                <a16:creationId xmlns:a16="http://schemas.microsoft.com/office/drawing/2014/main" id="{A485D943-14FA-4B19-B7BB-2D7155345B2C}"/>
              </a:ext>
            </a:extLst>
          </p:cNvPr>
          <p:cNvSpPr/>
          <p:nvPr/>
        </p:nvSpPr>
        <p:spPr>
          <a:xfrm>
            <a:off x="10081224" y="79124"/>
            <a:ext cx="1955320" cy="1250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Jenis Media Penyimpanan </a:t>
            </a:r>
            <a:r>
              <a:rPr lang="id-ID" sz="2000" err="1"/>
              <a:t>file</a:t>
            </a:r>
            <a:endParaRPr lang="id-ID" sz="2000" dirty="0"/>
          </a:p>
        </p:txBody>
      </p:sp>
      <p:sp>
        <p:nvSpPr>
          <p:cNvPr id="7" name="Persegi Panjang 6">
            <a:extLst>
              <a:ext uri="{FF2B5EF4-FFF2-40B4-BE49-F238E27FC236}">
                <a16:creationId xmlns:a16="http://schemas.microsoft.com/office/drawing/2014/main" id="{4557C09A-FDD8-47E4-A4A3-526D105ECFD5}"/>
              </a:ext>
            </a:extLst>
          </p:cNvPr>
          <p:cNvSpPr/>
          <p:nvPr/>
        </p:nvSpPr>
        <p:spPr>
          <a:xfrm>
            <a:off x="333555" y="1505309"/>
            <a:ext cx="8655168"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a:t>Contoh Perangkat</a:t>
            </a:r>
            <a:endParaRPr lang="id-ID"/>
          </a:p>
        </p:txBody>
      </p:sp>
      <p:sp>
        <p:nvSpPr>
          <p:cNvPr id="9" name="Kotak Teks 8">
            <a:extLst>
              <a:ext uri="{FF2B5EF4-FFF2-40B4-BE49-F238E27FC236}">
                <a16:creationId xmlns:a16="http://schemas.microsoft.com/office/drawing/2014/main" id="{E2A92E7D-6843-4C58-AF82-59025AAB371E}"/>
              </a:ext>
            </a:extLst>
          </p:cNvPr>
          <p:cNvSpPr txBox="1"/>
          <p:nvPr/>
        </p:nvSpPr>
        <p:spPr>
          <a:xfrm>
            <a:off x="339307" y="2265871"/>
            <a:ext cx="5086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400" b="1">
                <a:ea typeface="+mn-lt"/>
                <a:cs typeface="+mn-lt"/>
              </a:rPr>
              <a:t>2. Disk CD-ROM</a:t>
            </a:r>
            <a:endParaRPr lang="id-ID">
              <a:ea typeface="+mn-lt"/>
              <a:cs typeface="+mn-lt"/>
            </a:endParaRPr>
          </a:p>
        </p:txBody>
      </p:sp>
      <p:sp>
        <p:nvSpPr>
          <p:cNvPr id="11" name="Kotak Teks 10">
            <a:extLst>
              <a:ext uri="{FF2B5EF4-FFF2-40B4-BE49-F238E27FC236}">
                <a16:creationId xmlns:a16="http://schemas.microsoft.com/office/drawing/2014/main" id="{ECC0E793-6EA5-436E-8FE0-925456BC1A71}"/>
              </a:ext>
            </a:extLst>
          </p:cNvPr>
          <p:cNvSpPr txBox="1"/>
          <p:nvPr/>
        </p:nvSpPr>
        <p:spPr>
          <a:xfrm>
            <a:off x="339307" y="2783456"/>
            <a:ext cx="886795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2000">
                <a:ea typeface="+mn-lt"/>
                <a:cs typeface="+mn-lt"/>
              </a:rPr>
              <a:t>CD-ROM adalah singkatan dari Compact Disc-Read Only Memory adalah cakram optik yang berisi data audio. sedangkan Drive CD-ROM atau drive optis adalah perangkat yang digunakan untuk membacanya.</a:t>
            </a:r>
            <a:br>
              <a:rPr lang="id-ID" sz="2000" dirty="0">
                <a:ea typeface="+mn-lt"/>
                <a:cs typeface="+mn-lt"/>
              </a:rPr>
            </a:br>
            <a:br>
              <a:rPr lang="id-ID" sz="2000" dirty="0">
                <a:ea typeface="+mn-lt"/>
                <a:cs typeface="+mn-lt"/>
              </a:rPr>
            </a:br>
            <a:r>
              <a:rPr lang="id-ID" sz="2000">
                <a:ea typeface="+mn-lt"/>
                <a:cs typeface="+mn-lt"/>
              </a:rPr>
              <a:t>Drive CD-ROM memiliki kecepatan mulai dari 1x sampai 72x. Artinya CD 72x mampu dibaca kira-kira 72 kali lebih cepat dari versi 1x.</a:t>
            </a:r>
            <a:br>
              <a:rPr lang="id-ID" sz="2000" dirty="0">
                <a:ea typeface="+mn-lt"/>
                <a:cs typeface="+mn-lt"/>
              </a:rPr>
            </a:br>
            <a:endParaRPr lang="id-ID" sz="2000" dirty="0">
              <a:ea typeface="+mn-lt"/>
              <a:cs typeface="+mn-lt"/>
            </a:endParaRPr>
          </a:p>
        </p:txBody>
      </p:sp>
      <p:pic>
        <p:nvPicPr>
          <p:cNvPr id="13" name="Gambar 14" descr="Sebuah gambar berisi perangkat, elektronik&#10;&#10;Deskripsi yang dihasilkan dengan keyakinan sangat tinggi">
            <a:extLst>
              <a:ext uri="{FF2B5EF4-FFF2-40B4-BE49-F238E27FC236}">
                <a16:creationId xmlns:a16="http://schemas.microsoft.com/office/drawing/2014/main" id="{1A499947-2770-496D-A0AD-5D6CC362DA8D}"/>
              </a:ext>
            </a:extLst>
          </p:cNvPr>
          <p:cNvPicPr>
            <a:picLocks noChangeAspect="1"/>
          </p:cNvPicPr>
          <p:nvPr/>
        </p:nvPicPr>
        <p:blipFill>
          <a:blip r:embed="rId2"/>
          <a:stretch>
            <a:fillRect/>
          </a:stretch>
        </p:blipFill>
        <p:spPr>
          <a:xfrm>
            <a:off x="8807336" y="5248938"/>
            <a:ext cx="1607857" cy="1607857"/>
          </a:xfrm>
          <a:prstGeom prst="rect">
            <a:avLst/>
          </a:prstGeom>
        </p:spPr>
      </p:pic>
    </p:spTree>
    <p:extLst>
      <p:ext uri="{BB962C8B-B14F-4D97-AF65-F5344CB8AC3E}">
        <p14:creationId xmlns:p14="http://schemas.microsoft.com/office/powerpoint/2010/main" val="16003087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Layar Lebar</PresentationFormat>
  <Paragraphs>0</Paragraphs>
  <Slides>17</Slides>
  <Notes>0</Notes>
  <HiddenSlides>0</HiddenSlides>
  <MMClips>0</MMClips>
  <ScaleCrop>false</ScaleCrop>
  <HeadingPairs>
    <vt:vector size="4" baseType="variant">
      <vt:variant>
        <vt:lpstr>Tema</vt:lpstr>
      </vt:variant>
      <vt:variant>
        <vt:i4>1</vt:i4>
      </vt:variant>
      <vt:variant>
        <vt:lpstr>Judul Slide</vt:lpstr>
      </vt:variant>
      <vt:variant>
        <vt:i4>17</vt:i4>
      </vt:variant>
    </vt:vector>
  </HeadingPairs>
  <TitlesOfParts>
    <vt:vector size="18" baseType="lpstr">
      <vt:lpstr>Facet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412</cp:revision>
  <dcterms:created xsi:type="dcterms:W3CDTF">2014-09-12T02:18:09Z</dcterms:created>
  <dcterms:modified xsi:type="dcterms:W3CDTF">2020-04-19T04:29:15Z</dcterms:modified>
</cp:coreProperties>
</file>