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AF756-5C52-46E9-989F-95E604AF11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138A8-6078-4866-9446-C2A95C414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4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2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0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B94E-6D5D-4A2C-905C-897FB7DF3CB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lr.cs.umass.edu/ml/datasets/Communities+and+Crime+Unnormaliz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890" y="356553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en-US"/>
              <a:t>Crime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1588770"/>
            <a:ext cx="10683240" cy="3726180"/>
          </a:xfrm>
        </p:spPr>
        <p:txBody>
          <a:bodyPr>
            <a:normAutofit/>
          </a:bodyPr>
          <a:lstStyle/>
          <a:p>
            <a:r>
              <a:rPr lang="en-US" sz="1100"/>
              <a:t> </a:t>
            </a:r>
          </a:p>
          <a:p>
            <a:r>
              <a:rPr lang="en-US" sz="1100"/>
              <a:t> </a:t>
            </a:r>
            <a:endParaRPr lang="en-US" sz="440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/>
              <a:t>Download crime.csv from Moodle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/>
              <a:t>Save to working directory</a:t>
            </a:r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/>
              <a:t>Read in with crime=read.csv(“crime.csv”)</a:t>
            </a:r>
            <a:endParaRPr lang="en-US" sz="1600"/>
          </a:p>
          <a:p>
            <a:endParaRPr lang="en-US" sz="1100"/>
          </a:p>
          <a:p>
            <a:endParaRPr lang="en-US" sz="1100"/>
          </a:p>
          <a:p>
            <a:endParaRPr lang="en-US" sz="1100"/>
          </a:p>
          <a:p>
            <a:endParaRPr lang="en-US" sz="1100"/>
          </a:p>
        </p:txBody>
      </p:sp>
      <p:pic>
        <p:nvPicPr>
          <p:cNvPr id="1025" name="Picture 1" descr="cleardot">
            <a:extLst>
              <a:ext uri="{FF2B5EF4-FFF2-40B4-BE49-F238E27FC236}">
                <a16:creationId xmlns:a16="http://schemas.microsoft.com/office/drawing/2014/main" id="{CE3ED433-546D-4FED-A5B6-2C5C515A9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leardot">
            <a:extLst>
              <a:ext uri="{FF2B5EF4-FFF2-40B4-BE49-F238E27FC236}">
                <a16:creationId xmlns:a16="http://schemas.microsoft.com/office/drawing/2014/main" id="{7AB8066A-CA65-4389-ACE9-F765C4AC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4410"/>
          </a:xfrm>
        </p:spPr>
        <p:txBody>
          <a:bodyPr>
            <a:normAutofit/>
          </a:bodyPr>
          <a:lstStyle/>
          <a:p>
            <a:r>
              <a:rPr lang="en-US" sz="3600"/>
              <a:t>A First Look at the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994411"/>
            <a:ext cx="8229600" cy="556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Run</a:t>
            </a:r>
          </a:p>
          <a:p>
            <a:r>
              <a:rPr lang="en-US" sz="2200"/>
              <a:t>library("ggplot2")</a:t>
            </a:r>
          </a:p>
          <a:p>
            <a:r>
              <a:rPr lang="en-US" sz="2200"/>
              <a:t>library("dplyer")</a:t>
            </a:r>
          </a:p>
          <a:p>
            <a:pPr marL="0" indent="0">
              <a:buNone/>
            </a:pPr>
            <a:endParaRPr lang="en-US" sz="1050"/>
          </a:p>
          <a:p>
            <a:r>
              <a:rPr lang="en-US" sz="2400"/>
              <a:t>Which command would you run to get a look at all of the variables at once?</a:t>
            </a:r>
          </a:p>
          <a:p>
            <a:endParaRPr lang="en-US" sz="1100"/>
          </a:p>
          <a:p>
            <a:r>
              <a:rPr lang="en-US" sz="2400"/>
              <a:t>Which variable types appear to be wrongly defined?</a:t>
            </a:r>
          </a:p>
          <a:p>
            <a:r>
              <a:rPr lang="en-US" sz="2400"/>
              <a:t>As a reminder, the possible variable types are:</a:t>
            </a:r>
          </a:p>
          <a:p>
            <a:pPr lvl="1"/>
            <a:r>
              <a:rPr lang="en-US" sz="2000"/>
              <a:t>Numeric</a:t>
            </a:r>
          </a:p>
          <a:p>
            <a:pPr lvl="2"/>
            <a:r>
              <a:rPr lang="en-US"/>
              <a:t>Integer-whole number</a:t>
            </a:r>
          </a:p>
          <a:p>
            <a:pPr lvl="2"/>
            <a:r>
              <a:rPr lang="en-US"/>
              <a:t>Double-decimal</a:t>
            </a:r>
          </a:p>
          <a:p>
            <a:pPr lvl="1"/>
            <a:r>
              <a:rPr lang="en-US" sz="2000"/>
              <a:t>Character</a:t>
            </a:r>
          </a:p>
          <a:p>
            <a:pPr lvl="1"/>
            <a:r>
              <a:rPr lang="en-US" sz="2000"/>
              <a:t>Logical</a:t>
            </a:r>
          </a:p>
          <a:p>
            <a:pPr lvl="1"/>
            <a:r>
              <a:rPr lang="en-US" sz="2000"/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54237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4410"/>
          </a:xfrm>
        </p:spPr>
        <p:txBody>
          <a:bodyPr>
            <a:normAutofit/>
          </a:bodyPr>
          <a:lstStyle/>
          <a:p>
            <a:r>
              <a:rPr lang="en-US" sz="3600"/>
              <a:t>Cleaning Data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702468"/>
            <a:ext cx="8229600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As a first step, we should compare the data read into R with a dataset description, if available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http://mlr.cs.umass.edu/ml/datasets/Communities+and+Crime+Unnormalized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latin typeface="Arial" panose="020B0604020202020204" pitchFamily="34" charset="0"/>
            </a:endParaRP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We should check that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We have the right number of observations and variables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Our variables are represented correctly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When looking at the output from glimpse(crime), we can see that there are many variables defined as factors which should be defined as numeric.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To redefine variable type in R, we use as. command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a=2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class(a)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b=as.character(a)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class(b)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c=as.logical(a)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class(c)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d=as.factor(a)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class(d)</a:t>
            </a:r>
          </a:p>
        </p:txBody>
      </p:sp>
    </p:spTree>
    <p:extLst>
      <p:ext uri="{BB962C8B-B14F-4D97-AF65-F5344CB8AC3E}">
        <p14:creationId xmlns:p14="http://schemas.microsoft.com/office/powerpoint/2010/main" val="9277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4410"/>
          </a:xfrm>
        </p:spPr>
        <p:txBody>
          <a:bodyPr>
            <a:normAutofit/>
          </a:bodyPr>
          <a:lstStyle/>
          <a:p>
            <a:r>
              <a:rPr lang="en-US" sz="3600"/>
              <a:t>Cleaning Data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911723"/>
            <a:ext cx="1096899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In our dataset, the rapes variable is currently defined as a factor. We can see this with class(crime$rapes)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Let’s redefine it as a numeric variable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crime$rapes=as.numeric(crime$rapes)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In order to perform this command many many times, we will need to use lapply or sapply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a=c(1,2,3)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b=sapply(a,function(x) x*2)	#sapply returns vector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c=lapply(a,function(x) x*2)	#lapply returns list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Let’s run the following lines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crime2=crime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crime2[ , 6:ncol(crime2) ]  =  sapply(crime2[ , 6:ncol(crime2) ], as.character)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crime2[ , 6:ncol(crime2) ]  =  sapply(crime2[ , 6:ncol(crime2) ], as.numeric)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As best practice, when converting to numeric, convert to character first. This is due to a bug in R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We only converted columns 6 and onward because our first 5 columns were correctly defined as factors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ncol(crime2) gives the number of columns in crime2. Similarly, nrow() will give the number of rows.</a:t>
            </a:r>
          </a:p>
        </p:txBody>
      </p:sp>
    </p:spTree>
    <p:extLst>
      <p:ext uri="{BB962C8B-B14F-4D97-AF65-F5344CB8AC3E}">
        <p14:creationId xmlns:p14="http://schemas.microsoft.com/office/powerpoint/2010/main" val="420053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1588770"/>
            <a:ext cx="11380470" cy="395478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Now run glimpse again on both crime and crime2 to see what happened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We only have 5 factor variables and the rest are numeric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Now we see that the missing values are represented by NA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Let’s reassign crime=crime2 and remove crime2 with rm(crime2)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We have many missing values in our data.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sum (is.na (crime$ViolentCrimesPerPop) ) 		#Returns 221, number of NAs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mean(crime$ViolentCrimesPerPop)			#Returns NA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mean(crime$ViolentCrimesPerPop,na.rm = TRUE)	#Returns 589</a:t>
            </a:r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838200" y="1"/>
            <a:ext cx="10515600" cy="994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Cleaning Data</a:t>
            </a:r>
          </a:p>
        </p:txBody>
      </p:sp>
    </p:spTree>
    <p:extLst>
      <p:ext uri="{BB962C8B-B14F-4D97-AF65-F5344CB8AC3E}">
        <p14:creationId xmlns:p14="http://schemas.microsoft.com/office/powerpoint/2010/main" val="334006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572</Words>
  <Application>Microsoft Office PowerPoint</Application>
  <PresentationFormat>Widescreen</PresentationFormat>
  <Paragraphs>94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Crime Dataset</vt:lpstr>
      <vt:lpstr>A First Look at the Data</vt:lpstr>
      <vt:lpstr>Cleaning Data</vt:lpstr>
      <vt:lpstr>Cleaning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Dataset</dc:title>
  <dc:creator>Owner</dc:creator>
  <cp:lastModifiedBy>Doaa Taha</cp:lastModifiedBy>
  <cp:revision>12</cp:revision>
  <dcterms:created xsi:type="dcterms:W3CDTF">2017-03-02T01:37:11Z</dcterms:created>
  <dcterms:modified xsi:type="dcterms:W3CDTF">2019-12-15T13:49:41Z</dcterms:modified>
</cp:coreProperties>
</file>