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80" r:id="rId4"/>
    <p:sldId id="273" r:id="rId5"/>
    <p:sldId id="257" r:id="rId6"/>
    <p:sldId id="268" r:id="rId7"/>
    <p:sldId id="267" r:id="rId8"/>
    <p:sldId id="283" r:id="rId9"/>
    <p:sldId id="259" r:id="rId10"/>
    <p:sldId id="272" r:id="rId11"/>
    <p:sldId id="271" r:id="rId12"/>
    <p:sldId id="274" r:id="rId13"/>
    <p:sldId id="261" r:id="rId14"/>
    <p:sldId id="279" r:id="rId15"/>
    <p:sldId id="258" r:id="rId16"/>
    <p:sldId id="264" r:id="rId17"/>
    <p:sldId id="265" r:id="rId18"/>
    <p:sldId id="260" r:id="rId19"/>
    <p:sldId id="282" r:id="rId20"/>
    <p:sldId id="284" r:id="rId21"/>
    <p:sldId id="281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3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1CD9A-5183-4B68-9FEB-E7331A37ECCF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5E6E7-3503-4D37-B75B-CC28B9664EC4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70F78A04-42D4-4B80-91B9-60003F6024A2}" type="parTrans" cxnId="{0E8CDF28-A17B-4E7C-93E2-0B9F68312DB8}">
      <dgm:prSet/>
      <dgm:spPr/>
      <dgm:t>
        <a:bodyPr/>
        <a:lstStyle/>
        <a:p>
          <a:endParaRPr lang="en-US" b="1"/>
        </a:p>
      </dgm:t>
    </dgm:pt>
    <dgm:pt modelId="{40E724E0-C419-4024-B02A-1893D985775A}" type="sibTrans" cxnId="{0E8CDF28-A17B-4E7C-93E2-0B9F68312DB8}">
      <dgm:prSet/>
      <dgm:spPr/>
      <dgm:t>
        <a:bodyPr/>
        <a:lstStyle/>
        <a:p>
          <a:endParaRPr lang="en-US" b="1"/>
        </a:p>
      </dgm:t>
    </dgm:pt>
    <dgm:pt modelId="{B86F0A51-A0F1-482D-AE10-3360F550D08F}">
      <dgm:prSet phldrT="[Text]"/>
      <dgm:spPr/>
      <dgm:t>
        <a:bodyPr/>
        <a:lstStyle/>
        <a:p>
          <a:r>
            <a:rPr lang="en-US" b="1" dirty="0"/>
            <a:t>Research Design</a:t>
          </a:r>
        </a:p>
      </dgm:t>
    </dgm:pt>
    <dgm:pt modelId="{5095AD6A-DE11-47B3-8FB1-197D3491E64B}" type="parTrans" cxnId="{664188B9-74F9-464D-819E-B8EDF7157114}">
      <dgm:prSet/>
      <dgm:spPr/>
      <dgm:t>
        <a:bodyPr/>
        <a:lstStyle/>
        <a:p>
          <a:endParaRPr lang="en-US" b="1"/>
        </a:p>
      </dgm:t>
    </dgm:pt>
    <dgm:pt modelId="{8EE95978-187E-43A0-9BA8-121DD1C627E4}" type="sibTrans" cxnId="{664188B9-74F9-464D-819E-B8EDF7157114}">
      <dgm:prSet/>
      <dgm:spPr/>
      <dgm:t>
        <a:bodyPr/>
        <a:lstStyle/>
        <a:p>
          <a:endParaRPr lang="en-US" b="1"/>
        </a:p>
      </dgm:t>
    </dgm:pt>
    <dgm:pt modelId="{1A69F7C3-C6CD-4750-9C06-34C4347AFFBC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FE34D3E8-07C1-4E9B-8F5C-D9CF36076CF0}" type="parTrans" cxnId="{BA021423-B1C7-433A-9E08-A731B72A1607}">
      <dgm:prSet/>
      <dgm:spPr/>
      <dgm:t>
        <a:bodyPr/>
        <a:lstStyle/>
        <a:p>
          <a:endParaRPr lang="en-US" b="1"/>
        </a:p>
      </dgm:t>
    </dgm:pt>
    <dgm:pt modelId="{CABFDBB4-0945-458F-AFB0-FD02B56B1E56}" type="sibTrans" cxnId="{BA021423-B1C7-433A-9E08-A731B72A1607}">
      <dgm:prSet/>
      <dgm:spPr/>
      <dgm:t>
        <a:bodyPr/>
        <a:lstStyle/>
        <a:p>
          <a:endParaRPr lang="en-US" b="1"/>
        </a:p>
      </dgm:t>
    </dgm:pt>
    <dgm:pt modelId="{4164C213-9235-408C-AF9D-8AA08E889A06}">
      <dgm:prSet phldrT="[Text]"/>
      <dgm:spPr/>
      <dgm:t>
        <a:bodyPr/>
        <a:lstStyle/>
        <a:p>
          <a:r>
            <a:rPr lang="en-US" b="1" dirty="0"/>
            <a:t>Search</a:t>
          </a:r>
        </a:p>
      </dgm:t>
    </dgm:pt>
    <dgm:pt modelId="{F51725B7-99E0-4B73-B8CB-25815AABB4F9}" type="parTrans" cxnId="{FB3A86FD-621A-43A3-BEED-60BA200E0BBC}">
      <dgm:prSet/>
      <dgm:spPr/>
      <dgm:t>
        <a:bodyPr/>
        <a:lstStyle/>
        <a:p>
          <a:endParaRPr lang="en-US" b="1"/>
        </a:p>
      </dgm:t>
    </dgm:pt>
    <dgm:pt modelId="{555F3F55-92E2-412E-9DCF-C08A0B8D0973}" type="sibTrans" cxnId="{FB3A86FD-621A-43A3-BEED-60BA200E0BBC}">
      <dgm:prSet/>
      <dgm:spPr/>
      <dgm:t>
        <a:bodyPr/>
        <a:lstStyle/>
        <a:p>
          <a:endParaRPr lang="en-US" b="1"/>
        </a:p>
      </dgm:t>
    </dgm:pt>
    <dgm:pt modelId="{0F294D77-811A-4223-A3D2-BA15C89B69C5}">
      <dgm:prSet phldrT="[Text]"/>
      <dgm:spPr/>
      <dgm:t>
        <a:bodyPr/>
        <a:lstStyle/>
        <a:p>
          <a:r>
            <a:rPr lang="en-US" b="1" dirty="0"/>
            <a:t>Analysis</a:t>
          </a:r>
        </a:p>
      </dgm:t>
    </dgm:pt>
    <dgm:pt modelId="{B82C321A-699F-4784-B118-1235BEA275CC}" type="parTrans" cxnId="{FED57B98-91BD-42FD-A2BF-BC6698F0507B}">
      <dgm:prSet/>
      <dgm:spPr/>
      <dgm:t>
        <a:bodyPr/>
        <a:lstStyle/>
        <a:p>
          <a:endParaRPr lang="en-US" b="1"/>
        </a:p>
      </dgm:t>
    </dgm:pt>
    <dgm:pt modelId="{81F994F4-A29D-4C28-A470-17F274C2017E}" type="sibTrans" cxnId="{FED57B98-91BD-42FD-A2BF-BC6698F0507B}">
      <dgm:prSet/>
      <dgm:spPr/>
      <dgm:t>
        <a:bodyPr/>
        <a:lstStyle/>
        <a:p>
          <a:endParaRPr lang="en-US" b="1"/>
        </a:p>
      </dgm:t>
    </dgm:pt>
    <dgm:pt modelId="{C4EDA884-E95E-4E2E-9AB6-610EB86DADE1}">
      <dgm:prSet phldrT="[Text]" custT="1"/>
      <dgm:spPr/>
      <dgm:t>
        <a:bodyPr/>
        <a:lstStyle/>
        <a:p>
          <a:r>
            <a:rPr lang="en-US" sz="1200" b="1" dirty="0"/>
            <a:t>Pre-Processing</a:t>
          </a:r>
        </a:p>
      </dgm:t>
    </dgm:pt>
    <dgm:pt modelId="{28D73167-1467-4D4D-8143-97E2F1BB6E6F}" type="parTrans" cxnId="{34F98612-9832-4845-BD98-80898DFDF82E}">
      <dgm:prSet/>
      <dgm:spPr/>
      <dgm:t>
        <a:bodyPr/>
        <a:lstStyle/>
        <a:p>
          <a:endParaRPr lang="en-US" b="1"/>
        </a:p>
      </dgm:t>
    </dgm:pt>
    <dgm:pt modelId="{46E517F7-FB43-43A3-9482-D04A165D1B4C}" type="sibTrans" cxnId="{34F98612-9832-4845-BD98-80898DFDF82E}">
      <dgm:prSet/>
      <dgm:spPr/>
      <dgm:t>
        <a:bodyPr/>
        <a:lstStyle/>
        <a:p>
          <a:endParaRPr lang="en-US" b="1"/>
        </a:p>
      </dgm:t>
    </dgm:pt>
    <dgm:pt modelId="{0CB39124-99CE-42E9-BD50-E04E24B92130}">
      <dgm:prSet phldrT="[Text]" custT="1"/>
      <dgm:spPr/>
      <dgm:t>
        <a:bodyPr/>
        <a:lstStyle/>
        <a:p>
          <a:r>
            <a:rPr lang="en-US" sz="1200" b="1" dirty="0"/>
            <a:t>Processing/Analysis</a:t>
          </a:r>
        </a:p>
      </dgm:t>
    </dgm:pt>
    <dgm:pt modelId="{F25157E5-1E02-4256-8D9A-86CF86E4AFF9}" type="parTrans" cxnId="{2ED5BB7B-160C-43C1-B965-C616BC929D79}">
      <dgm:prSet/>
      <dgm:spPr/>
      <dgm:t>
        <a:bodyPr/>
        <a:lstStyle/>
        <a:p>
          <a:endParaRPr lang="en-US" b="1"/>
        </a:p>
      </dgm:t>
    </dgm:pt>
    <dgm:pt modelId="{BF0F78F9-F9D4-4C3F-B46B-8CC66B045F61}" type="sibTrans" cxnId="{2ED5BB7B-160C-43C1-B965-C616BC929D79}">
      <dgm:prSet/>
      <dgm:spPr/>
      <dgm:t>
        <a:bodyPr/>
        <a:lstStyle/>
        <a:p>
          <a:endParaRPr lang="en-US" b="1"/>
        </a:p>
      </dgm:t>
    </dgm:pt>
    <dgm:pt modelId="{DCC209E5-0830-49E7-A5D3-AF962686B1AA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E8EB187D-AF88-488C-8561-8486E9BC50A2}" type="parTrans" cxnId="{52CCC572-06B1-466C-BCEE-E070E5BE29A7}">
      <dgm:prSet/>
      <dgm:spPr/>
      <dgm:t>
        <a:bodyPr/>
        <a:lstStyle/>
        <a:p>
          <a:endParaRPr lang="en-US" b="1"/>
        </a:p>
      </dgm:t>
    </dgm:pt>
    <dgm:pt modelId="{0ABE1122-BF4D-48B2-8D6E-E419129E0D3B}" type="sibTrans" cxnId="{52CCC572-06B1-466C-BCEE-E070E5BE29A7}">
      <dgm:prSet/>
      <dgm:spPr/>
      <dgm:t>
        <a:bodyPr/>
        <a:lstStyle/>
        <a:p>
          <a:endParaRPr lang="en-US" b="1"/>
        </a:p>
      </dgm:t>
    </dgm:pt>
    <dgm:pt modelId="{1BBC06C4-7E5A-4247-9B6D-3E7ABDC1A94D}">
      <dgm:prSet phldrT="[Text]"/>
      <dgm:spPr/>
      <dgm:t>
        <a:bodyPr/>
        <a:lstStyle/>
        <a:p>
          <a:r>
            <a:rPr lang="en-US" b="1" dirty="0"/>
            <a:t>Conclusions</a:t>
          </a:r>
        </a:p>
      </dgm:t>
    </dgm:pt>
    <dgm:pt modelId="{D8052460-4CD4-4EDB-9EFF-4E74316C6E49}" type="parTrans" cxnId="{2247A9BF-F720-46A6-8CB1-E424345980AE}">
      <dgm:prSet/>
      <dgm:spPr/>
      <dgm:t>
        <a:bodyPr/>
        <a:lstStyle/>
        <a:p>
          <a:endParaRPr lang="en-US" b="1"/>
        </a:p>
      </dgm:t>
    </dgm:pt>
    <dgm:pt modelId="{7BF0792B-A90F-4341-AFCB-EA92F921656B}" type="sibTrans" cxnId="{2247A9BF-F720-46A6-8CB1-E424345980AE}">
      <dgm:prSet/>
      <dgm:spPr/>
      <dgm:t>
        <a:bodyPr/>
        <a:lstStyle/>
        <a:p>
          <a:endParaRPr lang="en-US" b="1"/>
        </a:p>
      </dgm:t>
    </dgm:pt>
    <dgm:pt modelId="{BF7E1328-F9E2-4793-A784-DAD9CBA22942}" type="pres">
      <dgm:prSet presAssocID="{8821CD9A-5183-4B68-9FEB-E7331A37ECCF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9A0D6BC-F662-4C2D-96ED-A132815A405C}" type="pres">
      <dgm:prSet presAssocID="{8821CD9A-5183-4B68-9FEB-E7331A37ECCF}" presName="arc1" presStyleLbl="node1" presStyleIdx="0" presStyleCnt="4"/>
      <dgm:spPr/>
    </dgm:pt>
    <dgm:pt modelId="{8A35680C-25DB-4745-8A94-2BBEC87EE8EF}" type="pres">
      <dgm:prSet presAssocID="{8821CD9A-5183-4B68-9FEB-E7331A37ECCF}" presName="arc3" presStyleLbl="node1" presStyleIdx="1" presStyleCnt="4"/>
      <dgm:spPr/>
    </dgm:pt>
    <dgm:pt modelId="{EB35AEC5-95D1-443D-96B8-0E9498EE308A}" type="pres">
      <dgm:prSet presAssocID="{8821CD9A-5183-4B68-9FEB-E7331A37ECCF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8CFF7B7F-9614-46B7-9FC8-36A90F4B7A20}" type="pres">
      <dgm:prSet presAssocID="{8821CD9A-5183-4B68-9FEB-E7331A37ECCF}" presName="arc2" presStyleLbl="node1" presStyleIdx="2" presStyleCnt="4"/>
      <dgm:spPr/>
    </dgm:pt>
    <dgm:pt modelId="{E99FA93E-B9F5-4AE0-87C4-FCF46B83000C}" type="pres">
      <dgm:prSet presAssocID="{8821CD9A-5183-4B68-9FEB-E7331A37ECCF}" presName="arc4" presStyleLbl="node1" presStyleIdx="3" presStyleCnt="4"/>
      <dgm:spPr/>
    </dgm:pt>
    <dgm:pt modelId="{C5385D72-4727-4646-9E0A-9E48A41BAE32}" type="pres">
      <dgm:prSet presAssocID="{8821CD9A-5183-4B68-9FEB-E7331A37ECCF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B8644D7-A3EB-4A5F-AA31-921C64B19D89}" type="pres">
      <dgm:prSet presAssocID="{8821CD9A-5183-4B68-9FEB-E7331A37ECCF}" presName="middleComposite" presStyleCnt="0"/>
      <dgm:spPr/>
    </dgm:pt>
    <dgm:pt modelId="{66CAC9DD-F3BF-4C46-B8A0-1D0CEFC9CBBD}" type="pres">
      <dgm:prSet presAssocID="{C4EDA884-E95E-4E2E-9AB6-610EB86DADE1}" presName="circ1" presStyleLbl="vennNode1" presStyleIdx="0" presStyleCnt="8"/>
      <dgm:spPr/>
    </dgm:pt>
    <dgm:pt modelId="{A2335CF7-F665-4DBD-9E04-657921705943}" type="pres">
      <dgm:prSet presAssocID="{C4EDA884-E95E-4E2E-9AB6-610EB86DADE1}" presName="circ1Tx" presStyleLbl="revTx" presStyleIdx="1" presStyleCnt="3">
        <dgm:presLayoutVars>
          <dgm:chMax val="0"/>
          <dgm:chPref val="0"/>
        </dgm:presLayoutVars>
      </dgm:prSet>
      <dgm:spPr/>
    </dgm:pt>
    <dgm:pt modelId="{46A739A6-D050-46D5-8F2F-9EA2FB1CFE57}" type="pres">
      <dgm:prSet presAssocID="{0CB39124-99CE-42E9-BD50-E04E24B92130}" presName="circ2" presStyleLbl="vennNode1" presStyleIdx="1" presStyleCnt="8"/>
      <dgm:spPr/>
    </dgm:pt>
    <dgm:pt modelId="{79CA5220-56FE-413C-BF03-A97C6D0CE1AC}" type="pres">
      <dgm:prSet presAssocID="{0CB39124-99CE-42E9-BD50-E04E24B92130}" presName="circ2Tx" presStyleLbl="revTx" presStyleIdx="1" presStyleCnt="3">
        <dgm:presLayoutVars>
          <dgm:chMax val="0"/>
          <dgm:chPref val="0"/>
        </dgm:presLayoutVars>
      </dgm:prSet>
      <dgm:spPr/>
    </dgm:pt>
    <dgm:pt modelId="{8B598160-37CD-4F17-9E5A-1D0F4044D000}" type="pres">
      <dgm:prSet presAssocID="{8821CD9A-5183-4B68-9FEB-E7331A37ECCF}" presName="leftComposite" presStyleCnt="0"/>
      <dgm:spPr/>
    </dgm:pt>
    <dgm:pt modelId="{43004F52-DAA5-45E5-8E80-CCE12D5B0EC8}" type="pres">
      <dgm:prSet presAssocID="{B86F0A51-A0F1-482D-AE10-3360F550D08F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C14FCC63-6A3D-4806-997B-B62A67C292D0}" type="pres">
      <dgm:prSet presAssocID="{B86F0A51-A0F1-482D-AE10-3360F550D08F}" presName="ellipse1" presStyleLbl="vennNode1" presStyleIdx="3" presStyleCnt="8"/>
      <dgm:spPr/>
    </dgm:pt>
    <dgm:pt modelId="{4F2C1219-7F85-4FA4-8A02-6D4D7C92EAB7}" type="pres">
      <dgm:prSet presAssocID="{B86F0A51-A0F1-482D-AE10-3360F550D08F}" presName="ellipse2" presStyleLbl="vennNode1" presStyleIdx="4" presStyleCnt="8"/>
      <dgm:spPr/>
    </dgm:pt>
    <dgm:pt modelId="{448A6973-BF0D-4F18-BD97-7ED9C7860F7C}" type="pres">
      <dgm:prSet presAssocID="{1A69F7C3-C6CD-4750-9C06-34C4347AFFBC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19A93D62-D64C-4371-B488-B5E60308CB0F}" type="pres">
      <dgm:prSet presAssocID="{1A69F7C3-C6CD-4750-9C06-34C4347AFFBC}" presName="ellipse3" presStyleLbl="vennNode1" presStyleIdx="6" presStyleCnt="8"/>
      <dgm:spPr/>
    </dgm:pt>
    <dgm:pt modelId="{41513F82-5F6A-43A9-8646-F5A96494F6A4}" type="pres">
      <dgm:prSet presAssocID="{4164C213-9235-408C-AF9D-8AA08E889A06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F14A1EEA-38DC-434F-AC10-6F0831EFE721}" type="pres">
      <dgm:prSet presAssocID="{8821CD9A-5183-4B68-9FEB-E7331A37ECCF}" presName="rightChild" presStyleLbl="node2" presStyleIdx="0" presStyleCnt="1">
        <dgm:presLayoutVars>
          <dgm:chMax val="0"/>
          <dgm:chPref val="0"/>
        </dgm:presLayoutVars>
      </dgm:prSet>
      <dgm:spPr/>
    </dgm:pt>
    <dgm:pt modelId="{2EF10BBD-2950-4232-96E5-EF9FD3F10451}" type="pres">
      <dgm:prSet presAssocID="{8821CD9A-5183-4B68-9FEB-E7331A37ECCF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FB95D0F-7534-4368-9C76-6BE1DF2FE189}" type="presOf" srcId="{0CB39124-99CE-42E9-BD50-E04E24B92130}" destId="{46A739A6-D050-46D5-8F2F-9EA2FB1CFE57}" srcOrd="0" destOrd="0" presId="urn:microsoft.com/office/officeart/2009/3/layout/PhasedProcess"/>
    <dgm:cxn modelId="{34F98612-9832-4845-BD98-80898DFDF82E}" srcId="{0F294D77-811A-4223-A3D2-BA15C89B69C5}" destId="{C4EDA884-E95E-4E2E-9AB6-610EB86DADE1}" srcOrd="0" destOrd="0" parTransId="{28D73167-1467-4D4D-8143-97E2F1BB6E6F}" sibTransId="{46E517F7-FB43-43A3-9482-D04A165D1B4C}"/>
    <dgm:cxn modelId="{FF2DAF1F-81D5-46A6-B47C-7E7153ABEBAE}" type="presOf" srcId="{B86F0A51-A0F1-482D-AE10-3360F550D08F}" destId="{43004F52-DAA5-45E5-8E80-CCE12D5B0EC8}" srcOrd="0" destOrd="0" presId="urn:microsoft.com/office/officeart/2009/3/layout/PhasedProcess"/>
    <dgm:cxn modelId="{BA021423-B1C7-433A-9E08-A731B72A1607}" srcId="{DB65E6E7-3503-4D37-B75B-CC28B9664EC4}" destId="{1A69F7C3-C6CD-4750-9C06-34C4347AFFBC}" srcOrd="1" destOrd="0" parTransId="{FE34D3E8-07C1-4E9B-8F5C-D9CF36076CF0}" sibTransId="{CABFDBB4-0945-458F-AFB0-FD02B56B1E56}"/>
    <dgm:cxn modelId="{8F2F1228-A9CA-40C1-BFA2-C40E70E90BC2}" type="presOf" srcId="{4164C213-9235-408C-AF9D-8AA08E889A06}" destId="{41513F82-5F6A-43A9-8646-F5A96494F6A4}" srcOrd="0" destOrd="0" presId="urn:microsoft.com/office/officeart/2009/3/layout/PhasedProcess"/>
    <dgm:cxn modelId="{0E8CDF28-A17B-4E7C-93E2-0B9F68312DB8}" srcId="{8821CD9A-5183-4B68-9FEB-E7331A37ECCF}" destId="{DB65E6E7-3503-4D37-B75B-CC28B9664EC4}" srcOrd="0" destOrd="0" parTransId="{70F78A04-42D4-4B80-91B9-60003F6024A2}" sibTransId="{40E724E0-C419-4024-B02A-1893D985775A}"/>
    <dgm:cxn modelId="{EA0D3E3F-9DA1-4E8B-9F00-762EFAF7F868}" type="presOf" srcId="{DCC209E5-0830-49E7-A5D3-AF962686B1AA}" destId="{C5385D72-4727-4646-9E0A-9E48A41BAE32}" srcOrd="0" destOrd="0" presId="urn:microsoft.com/office/officeart/2009/3/layout/PhasedProcess"/>
    <dgm:cxn modelId="{E8C5CB41-4B6C-454C-9060-513B8649BF5A}" type="presOf" srcId="{0F294D77-811A-4223-A3D2-BA15C89B69C5}" destId="{EB35AEC5-95D1-443D-96B8-0E9498EE308A}" srcOrd="0" destOrd="0" presId="urn:microsoft.com/office/officeart/2009/3/layout/PhasedProcess"/>
    <dgm:cxn modelId="{52CCC572-06B1-466C-BCEE-E070E5BE29A7}" srcId="{8821CD9A-5183-4B68-9FEB-E7331A37ECCF}" destId="{DCC209E5-0830-49E7-A5D3-AF962686B1AA}" srcOrd="2" destOrd="0" parTransId="{E8EB187D-AF88-488C-8561-8486E9BC50A2}" sibTransId="{0ABE1122-BF4D-48B2-8D6E-E419129E0D3B}"/>
    <dgm:cxn modelId="{21F9D955-7150-4439-AA17-9E6486065493}" type="presOf" srcId="{1BBC06C4-7E5A-4247-9B6D-3E7ABDC1A94D}" destId="{F14A1EEA-38DC-434F-AC10-6F0831EFE721}" srcOrd="0" destOrd="0" presId="urn:microsoft.com/office/officeart/2009/3/layout/PhasedProcess"/>
    <dgm:cxn modelId="{5B524979-BA91-4DF4-9EEE-45E582D3B883}" type="presOf" srcId="{C4EDA884-E95E-4E2E-9AB6-610EB86DADE1}" destId="{A2335CF7-F665-4DBD-9E04-657921705943}" srcOrd="1" destOrd="0" presId="urn:microsoft.com/office/officeart/2009/3/layout/PhasedProcess"/>
    <dgm:cxn modelId="{2ED5BB7B-160C-43C1-B965-C616BC929D79}" srcId="{0F294D77-811A-4223-A3D2-BA15C89B69C5}" destId="{0CB39124-99CE-42E9-BD50-E04E24B92130}" srcOrd="1" destOrd="0" parTransId="{F25157E5-1E02-4256-8D9A-86CF86E4AFF9}" sibTransId="{BF0F78F9-F9D4-4C3F-B46B-8CC66B045F61}"/>
    <dgm:cxn modelId="{00C51698-D8E6-4C9D-AC37-1ACF26B28520}" type="presOf" srcId="{DB65E6E7-3503-4D37-B75B-CC28B9664EC4}" destId="{2EF10BBD-2950-4232-96E5-EF9FD3F10451}" srcOrd="0" destOrd="0" presId="urn:microsoft.com/office/officeart/2009/3/layout/PhasedProcess"/>
    <dgm:cxn modelId="{FED57B98-91BD-42FD-A2BF-BC6698F0507B}" srcId="{8821CD9A-5183-4B68-9FEB-E7331A37ECCF}" destId="{0F294D77-811A-4223-A3D2-BA15C89B69C5}" srcOrd="1" destOrd="0" parTransId="{B82C321A-699F-4784-B118-1235BEA275CC}" sibTransId="{81F994F4-A29D-4C28-A470-17F274C2017E}"/>
    <dgm:cxn modelId="{61FF229C-4A7E-4F0D-81A0-0FE10CEF556D}" type="presOf" srcId="{0CB39124-99CE-42E9-BD50-E04E24B92130}" destId="{79CA5220-56FE-413C-BF03-A97C6D0CE1AC}" srcOrd="1" destOrd="0" presId="urn:microsoft.com/office/officeart/2009/3/layout/PhasedProcess"/>
    <dgm:cxn modelId="{664188B9-74F9-464D-819E-B8EDF7157114}" srcId="{DB65E6E7-3503-4D37-B75B-CC28B9664EC4}" destId="{B86F0A51-A0F1-482D-AE10-3360F550D08F}" srcOrd="0" destOrd="0" parTransId="{5095AD6A-DE11-47B3-8FB1-197D3491E64B}" sibTransId="{8EE95978-187E-43A0-9BA8-121DD1C627E4}"/>
    <dgm:cxn modelId="{4466B9BE-7881-4455-9F14-B4F6487BD994}" type="presOf" srcId="{C4EDA884-E95E-4E2E-9AB6-610EB86DADE1}" destId="{66CAC9DD-F3BF-4C46-B8A0-1D0CEFC9CBBD}" srcOrd="0" destOrd="0" presId="urn:microsoft.com/office/officeart/2009/3/layout/PhasedProcess"/>
    <dgm:cxn modelId="{2247A9BF-F720-46A6-8CB1-E424345980AE}" srcId="{DCC209E5-0830-49E7-A5D3-AF962686B1AA}" destId="{1BBC06C4-7E5A-4247-9B6D-3E7ABDC1A94D}" srcOrd="0" destOrd="0" parTransId="{D8052460-4CD4-4EDB-9EFF-4E74316C6E49}" sibTransId="{7BF0792B-A90F-4341-AFCB-EA92F921656B}"/>
    <dgm:cxn modelId="{7A5283CE-8F29-41AB-A8FE-3BD071DF7C4B}" type="presOf" srcId="{8821CD9A-5183-4B68-9FEB-E7331A37ECCF}" destId="{BF7E1328-F9E2-4793-A784-DAD9CBA22942}" srcOrd="0" destOrd="0" presId="urn:microsoft.com/office/officeart/2009/3/layout/PhasedProcess"/>
    <dgm:cxn modelId="{B471ACE1-4248-411B-9B18-D719DBEBA55E}" type="presOf" srcId="{1A69F7C3-C6CD-4750-9C06-34C4347AFFBC}" destId="{448A6973-BF0D-4F18-BD97-7ED9C7860F7C}" srcOrd="0" destOrd="0" presId="urn:microsoft.com/office/officeart/2009/3/layout/PhasedProcess"/>
    <dgm:cxn modelId="{FB3A86FD-621A-43A3-BEED-60BA200E0BBC}" srcId="{DB65E6E7-3503-4D37-B75B-CC28B9664EC4}" destId="{4164C213-9235-408C-AF9D-8AA08E889A06}" srcOrd="2" destOrd="0" parTransId="{F51725B7-99E0-4B73-B8CB-25815AABB4F9}" sibTransId="{555F3F55-92E2-412E-9DCF-C08A0B8D0973}"/>
    <dgm:cxn modelId="{A9DE1F2B-D1FA-4D58-AC4E-7FB534373D83}" type="presParOf" srcId="{BF7E1328-F9E2-4793-A784-DAD9CBA22942}" destId="{D9A0D6BC-F662-4C2D-96ED-A132815A405C}" srcOrd="0" destOrd="0" presId="urn:microsoft.com/office/officeart/2009/3/layout/PhasedProcess"/>
    <dgm:cxn modelId="{1A8AC778-71F8-4D8E-AE1C-30CB15E3D883}" type="presParOf" srcId="{BF7E1328-F9E2-4793-A784-DAD9CBA22942}" destId="{8A35680C-25DB-4745-8A94-2BBEC87EE8EF}" srcOrd="1" destOrd="0" presId="urn:microsoft.com/office/officeart/2009/3/layout/PhasedProcess"/>
    <dgm:cxn modelId="{3DC3DB8E-2F44-4B50-81B8-CA5AF1898607}" type="presParOf" srcId="{BF7E1328-F9E2-4793-A784-DAD9CBA22942}" destId="{EB35AEC5-95D1-443D-96B8-0E9498EE308A}" srcOrd="2" destOrd="0" presId="urn:microsoft.com/office/officeart/2009/3/layout/PhasedProcess"/>
    <dgm:cxn modelId="{AB1546ED-2191-499D-BD59-45D9A8832E30}" type="presParOf" srcId="{BF7E1328-F9E2-4793-A784-DAD9CBA22942}" destId="{8CFF7B7F-9614-46B7-9FC8-36A90F4B7A20}" srcOrd="3" destOrd="0" presId="urn:microsoft.com/office/officeart/2009/3/layout/PhasedProcess"/>
    <dgm:cxn modelId="{BC4E7479-0579-4055-930A-BEA2B13BF39E}" type="presParOf" srcId="{BF7E1328-F9E2-4793-A784-DAD9CBA22942}" destId="{E99FA93E-B9F5-4AE0-87C4-FCF46B83000C}" srcOrd="4" destOrd="0" presId="urn:microsoft.com/office/officeart/2009/3/layout/PhasedProcess"/>
    <dgm:cxn modelId="{D74844E8-B583-4B7B-BFA9-49038EBC0357}" type="presParOf" srcId="{BF7E1328-F9E2-4793-A784-DAD9CBA22942}" destId="{C5385D72-4727-4646-9E0A-9E48A41BAE32}" srcOrd="5" destOrd="0" presId="urn:microsoft.com/office/officeart/2009/3/layout/PhasedProcess"/>
    <dgm:cxn modelId="{81E37C8B-6F34-4ED4-AF29-C4CD8D4C9535}" type="presParOf" srcId="{BF7E1328-F9E2-4793-A784-DAD9CBA22942}" destId="{1B8644D7-A3EB-4A5F-AA31-921C64B19D89}" srcOrd="6" destOrd="0" presId="urn:microsoft.com/office/officeart/2009/3/layout/PhasedProcess"/>
    <dgm:cxn modelId="{04E885EE-8424-417A-BFE5-A9109A6E47D7}" type="presParOf" srcId="{1B8644D7-A3EB-4A5F-AA31-921C64B19D89}" destId="{66CAC9DD-F3BF-4C46-B8A0-1D0CEFC9CBBD}" srcOrd="0" destOrd="0" presId="urn:microsoft.com/office/officeart/2009/3/layout/PhasedProcess"/>
    <dgm:cxn modelId="{19607194-D847-46EB-9B90-7851ECE8C12D}" type="presParOf" srcId="{1B8644D7-A3EB-4A5F-AA31-921C64B19D89}" destId="{A2335CF7-F665-4DBD-9E04-657921705943}" srcOrd="1" destOrd="0" presId="urn:microsoft.com/office/officeart/2009/3/layout/PhasedProcess"/>
    <dgm:cxn modelId="{A0DB638E-52EB-4464-8E92-3F9F310C808A}" type="presParOf" srcId="{1B8644D7-A3EB-4A5F-AA31-921C64B19D89}" destId="{46A739A6-D050-46D5-8F2F-9EA2FB1CFE57}" srcOrd="2" destOrd="0" presId="urn:microsoft.com/office/officeart/2009/3/layout/PhasedProcess"/>
    <dgm:cxn modelId="{949EAEE1-74C6-43B3-AF34-D2AB2C3E2B5F}" type="presParOf" srcId="{1B8644D7-A3EB-4A5F-AA31-921C64B19D89}" destId="{79CA5220-56FE-413C-BF03-A97C6D0CE1AC}" srcOrd="3" destOrd="0" presId="urn:microsoft.com/office/officeart/2009/3/layout/PhasedProcess"/>
    <dgm:cxn modelId="{393AC753-2B32-4166-82C7-3831BFF8D095}" type="presParOf" srcId="{BF7E1328-F9E2-4793-A784-DAD9CBA22942}" destId="{8B598160-37CD-4F17-9E5A-1D0F4044D000}" srcOrd="7" destOrd="0" presId="urn:microsoft.com/office/officeart/2009/3/layout/PhasedProcess"/>
    <dgm:cxn modelId="{CAF75066-0346-41FD-A1D2-712C69400BD9}" type="presParOf" srcId="{8B598160-37CD-4F17-9E5A-1D0F4044D000}" destId="{43004F52-DAA5-45E5-8E80-CCE12D5B0EC8}" srcOrd="0" destOrd="0" presId="urn:microsoft.com/office/officeart/2009/3/layout/PhasedProcess"/>
    <dgm:cxn modelId="{4A0D0EAC-90FD-4851-9221-EFF7A2E963BE}" type="presParOf" srcId="{8B598160-37CD-4F17-9E5A-1D0F4044D000}" destId="{C14FCC63-6A3D-4806-997B-B62A67C292D0}" srcOrd="1" destOrd="0" presId="urn:microsoft.com/office/officeart/2009/3/layout/PhasedProcess"/>
    <dgm:cxn modelId="{80E482DA-FF2F-4EA4-A811-7D0689F2EC8A}" type="presParOf" srcId="{8B598160-37CD-4F17-9E5A-1D0F4044D000}" destId="{4F2C1219-7F85-4FA4-8A02-6D4D7C92EAB7}" srcOrd="2" destOrd="0" presId="urn:microsoft.com/office/officeart/2009/3/layout/PhasedProcess"/>
    <dgm:cxn modelId="{359F6B14-CF45-450F-BA39-0438BFB604BE}" type="presParOf" srcId="{8B598160-37CD-4F17-9E5A-1D0F4044D000}" destId="{448A6973-BF0D-4F18-BD97-7ED9C7860F7C}" srcOrd="3" destOrd="0" presId="urn:microsoft.com/office/officeart/2009/3/layout/PhasedProcess"/>
    <dgm:cxn modelId="{482A7E2B-A671-462A-8B44-A951764EB82A}" type="presParOf" srcId="{8B598160-37CD-4F17-9E5A-1D0F4044D000}" destId="{19A93D62-D64C-4371-B488-B5E60308CB0F}" srcOrd="4" destOrd="0" presId="urn:microsoft.com/office/officeart/2009/3/layout/PhasedProcess"/>
    <dgm:cxn modelId="{A9C2CC96-2CBF-42DA-A779-4676079287DB}" type="presParOf" srcId="{8B598160-37CD-4F17-9E5A-1D0F4044D000}" destId="{41513F82-5F6A-43A9-8646-F5A96494F6A4}" srcOrd="5" destOrd="0" presId="urn:microsoft.com/office/officeart/2009/3/layout/PhasedProcess"/>
    <dgm:cxn modelId="{390B3940-7549-4FF8-B1E4-01D771CC53DC}" type="presParOf" srcId="{BF7E1328-F9E2-4793-A784-DAD9CBA22942}" destId="{F14A1EEA-38DC-434F-AC10-6F0831EFE721}" srcOrd="8" destOrd="0" presId="urn:microsoft.com/office/officeart/2009/3/layout/PhasedProcess"/>
    <dgm:cxn modelId="{16DEBEF2-D23D-42FE-B3A7-E00B8A103162}" type="presParOf" srcId="{BF7E1328-F9E2-4793-A784-DAD9CBA22942}" destId="{2EF10BBD-2950-4232-96E5-EF9FD3F10451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0D6BC-F662-4C2D-96ED-A132815A405C}">
      <dsp:nvSpPr>
        <dsp:cNvPr id="0" name=""/>
        <dsp:cNvSpPr/>
      </dsp:nvSpPr>
      <dsp:spPr>
        <a:xfrm rot="5400000">
          <a:off x="232" y="11990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5680C-25DB-4745-8A94-2BBEC87EE8EF}">
      <dsp:nvSpPr>
        <dsp:cNvPr id="0" name=""/>
        <dsp:cNvSpPr/>
      </dsp:nvSpPr>
      <dsp:spPr>
        <a:xfrm rot="16200000">
          <a:off x="3120760" y="11990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5AEC5-95D1-443D-96B8-0E9498EE308A}">
      <dsp:nvSpPr>
        <dsp:cNvPr id="0" name=""/>
        <dsp:cNvSpPr/>
      </dsp:nvSpPr>
      <dsp:spPr>
        <a:xfrm>
          <a:off x="3479282" y="38329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</a:t>
          </a:r>
        </a:p>
      </dsp:txBody>
      <dsp:txXfrm>
        <a:off x="3479282" y="3832975"/>
        <a:ext cx="2302088" cy="606590"/>
      </dsp:txXfrm>
    </dsp:sp>
    <dsp:sp modelId="{8CFF7B7F-9614-46B7-9FC8-36A90F4B7A20}">
      <dsp:nvSpPr>
        <dsp:cNvPr id="0" name=""/>
        <dsp:cNvSpPr/>
      </dsp:nvSpPr>
      <dsp:spPr>
        <a:xfrm rot="5400000">
          <a:off x="3023501" y="11990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A93E-B9F5-4AE0-87C4-FCF46B83000C}">
      <dsp:nvSpPr>
        <dsp:cNvPr id="0" name=""/>
        <dsp:cNvSpPr/>
      </dsp:nvSpPr>
      <dsp:spPr>
        <a:xfrm rot="16200000">
          <a:off x="6143111" y="11990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85D72-4727-4646-9E0A-9E48A41BAE32}">
      <dsp:nvSpPr>
        <dsp:cNvPr id="0" name=""/>
        <dsp:cNvSpPr/>
      </dsp:nvSpPr>
      <dsp:spPr>
        <a:xfrm>
          <a:off x="6280508" y="38329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Results</a:t>
          </a:r>
        </a:p>
      </dsp:txBody>
      <dsp:txXfrm>
        <a:off x="6280508" y="3832975"/>
        <a:ext cx="2302088" cy="606590"/>
      </dsp:txXfrm>
    </dsp:sp>
    <dsp:sp modelId="{66CAC9DD-F3BF-4C46-B8A0-1D0CEFC9CBBD}">
      <dsp:nvSpPr>
        <dsp:cNvPr id="0" name=""/>
        <dsp:cNvSpPr/>
      </dsp:nvSpPr>
      <dsp:spPr>
        <a:xfrm>
          <a:off x="3405311" y="2069238"/>
          <a:ext cx="1389180" cy="13891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Pre-Processing</a:t>
          </a:r>
        </a:p>
      </dsp:txBody>
      <dsp:txXfrm>
        <a:off x="3599295" y="2233052"/>
        <a:ext cx="800968" cy="1061552"/>
      </dsp:txXfrm>
    </dsp:sp>
    <dsp:sp modelId="{46A739A6-D050-46D5-8F2F-9EA2FB1CFE57}">
      <dsp:nvSpPr>
        <dsp:cNvPr id="0" name=""/>
        <dsp:cNvSpPr/>
      </dsp:nvSpPr>
      <dsp:spPr>
        <a:xfrm>
          <a:off x="4406522" y="2069238"/>
          <a:ext cx="1389180" cy="13891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Processing/Analysis</a:t>
          </a:r>
        </a:p>
      </dsp:txBody>
      <dsp:txXfrm>
        <a:off x="4800749" y="2233052"/>
        <a:ext cx="800968" cy="1061552"/>
      </dsp:txXfrm>
    </dsp:sp>
    <dsp:sp modelId="{43004F52-DAA5-45E5-8E80-CCE12D5B0EC8}">
      <dsp:nvSpPr>
        <dsp:cNvPr id="0" name=""/>
        <dsp:cNvSpPr/>
      </dsp:nvSpPr>
      <dsp:spPr>
        <a:xfrm>
          <a:off x="874565" y="1659507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Design</a:t>
          </a:r>
        </a:p>
      </dsp:txBody>
      <dsp:txXfrm>
        <a:off x="1015258" y="1800203"/>
        <a:ext cx="679323" cy="679339"/>
      </dsp:txXfrm>
    </dsp:sp>
    <dsp:sp modelId="{C14FCC63-6A3D-4806-997B-B62A67C292D0}">
      <dsp:nvSpPr>
        <dsp:cNvPr id="0" name=""/>
        <dsp:cNvSpPr/>
      </dsp:nvSpPr>
      <dsp:spPr>
        <a:xfrm>
          <a:off x="520240" y="2462721"/>
          <a:ext cx="471907" cy="4717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2C1219-7F85-4FA4-8A02-6D4D7C92EAB7}">
      <dsp:nvSpPr>
        <dsp:cNvPr id="0" name=""/>
        <dsp:cNvSpPr/>
      </dsp:nvSpPr>
      <dsp:spPr>
        <a:xfrm>
          <a:off x="1914113" y="1848486"/>
          <a:ext cx="274584" cy="2744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8A6973-BF0D-4F18-BD97-7ED9C7860F7C}">
      <dsp:nvSpPr>
        <dsp:cNvPr id="0" name=""/>
        <dsp:cNvSpPr/>
      </dsp:nvSpPr>
      <dsp:spPr>
        <a:xfrm>
          <a:off x="1812073" y="2233321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</a:t>
          </a:r>
        </a:p>
      </dsp:txBody>
      <dsp:txXfrm>
        <a:off x="1952766" y="2374017"/>
        <a:ext cx="679323" cy="679339"/>
      </dsp:txXfrm>
    </dsp:sp>
    <dsp:sp modelId="{19A93D62-D64C-4371-B488-B5E60308CB0F}">
      <dsp:nvSpPr>
        <dsp:cNvPr id="0" name=""/>
        <dsp:cNvSpPr/>
      </dsp:nvSpPr>
      <dsp:spPr>
        <a:xfrm>
          <a:off x="1912536" y="3252809"/>
          <a:ext cx="274584" cy="2744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513F82-5F6A-43A9-8646-F5A96494F6A4}">
      <dsp:nvSpPr>
        <dsp:cNvPr id="0" name=""/>
        <dsp:cNvSpPr/>
      </dsp:nvSpPr>
      <dsp:spPr>
        <a:xfrm>
          <a:off x="891684" y="2782340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Search</a:t>
          </a:r>
        </a:p>
      </dsp:txBody>
      <dsp:txXfrm>
        <a:off x="1032377" y="2923036"/>
        <a:ext cx="679323" cy="679339"/>
      </dsp:txXfrm>
    </dsp:sp>
    <dsp:sp modelId="{F14A1EEA-38DC-434F-AC10-6F0831EFE721}">
      <dsp:nvSpPr>
        <dsp:cNvPr id="0" name=""/>
        <dsp:cNvSpPr/>
      </dsp:nvSpPr>
      <dsp:spPr>
        <a:xfrm>
          <a:off x="6542005" y="1825914"/>
          <a:ext cx="1770837" cy="1770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Conclusions</a:t>
          </a:r>
        </a:p>
      </dsp:txBody>
      <dsp:txXfrm>
        <a:off x="6801338" y="2085200"/>
        <a:ext cx="1252171" cy="1251945"/>
      </dsp:txXfrm>
    </dsp:sp>
    <dsp:sp modelId="{2EF10BBD-2950-4232-96E5-EF9FD3F10451}">
      <dsp:nvSpPr>
        <dsp:cNvPr id="0" name=""/>
        <dsp:cNvSpPr/>
      </dsp:nvSpPr>
      <dsp:spPr>
        <a:xfrm>
          <a:off x="569787" y="38329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Discovery</a:t>
          </a:r>
        </a:p>
      </dsp:txBody>
      <dsp:txXfrm>
        <a:off x="569787" y="3832975"/>
        <a:ext cx="2302088" cy="60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0B8B-2A71-4F5A-BBE8-6241A0DDF6D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E1D1-E7E2-4D61-A6B2-BED539199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machine-learning-databases/forest-fires/forestfires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72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9525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0"/>
            <a:ext cx="9296400" cy="68580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ANLY 506 Lecture 3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Sourcing Data,  Databases, and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/>
              <a:t>Data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3657600" cy="1303020"/>
        </p:xfrm>
        <a:graphic>
          <a:graphicData uri="http://schemas.openxmlformats.org/drawingml/2006/table">
            <a:tbl>
              <a:tblPr/>
              <a:tblGrid>
                <a:gridCol w="120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76400"/>
            <a:ext cx="32766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Name,Age,Weight</a:t>
            </a:r>
          </a:p>
          <a:p>
            <a:r>
              <a:rPr lang="en-US" sz="2800"/>
              <a:t>Jim,20,140</a:t>
            </a:r>
          </a:p>
          <a:p>
            <a:r>
              <a:rPr lang="en-US" sz="2800"/>
              <a:t>Bob,32,180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8382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/>
              <a:t>Delimeter = character which separates values in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Standard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CSV representation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338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en-US" sz="2400"/>
              <a:t>.csv - Comma Separated Value – Variables are separated by commas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2400"/>
              <a:t>.txt - Text file – Variables can be separated by many types of delimeters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2400"/>
              <a:t>.xlsx – Excel file – Can include extensive fomatting and calculation information. This information is not retained when importing to R or other languages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/>
              <a:t>Importing Local Data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/>
              <a:t>Read csv file</a:t>
            </a:r>
          </a:p>
          <a:p>
            <a:pPr marL="341313" indent="-341313"/>
            <a:r>
              <a:rPr lang="en-US" sz="2400"/>
              <a:t>Dataset includes many features of houses which can be used to predict their value</a:t>
            </a:r>
          </a:p>
          <a:p>
            <a:r>
              <a:rPr lang="en-US" sz="2400">
                <a:solidFill>
                  <a:srgbClr val="0070C0"/>
                </a:solidFill>
              </a:rPr>
              <a:t>houses = read.csv ("houses.csv")</a:t>
            </a:r>
          </a:p>
          <a:p>
            <a:r>
              <a:rPr lang="en-US" sz="2400"/>
              <a:t>Only read in first 100 rows</a:t>
            </a:r>
          </a:p>
          <a:p>
            <a:r>
              <a:rPr lang="en-US" sz="2400">
                <a:solidFill>
                  <a:srgbClr val="0070C0"/>
                </a:solidFill>
              </a:rPr>
              <a:t>houses2 = read.csv ("houses.csv",nrows=100)</a:t>
            </a:r>
          </a:p>
          <a:p>
            <a:endParaRPr lang="en-US" sz="1100"/>
          </a:p>
          <a:p>
            <a:pPr>
              <a:buNone/>
            </a:pPr>
            <a:r>
              <a:rPr lang="en-US" sz="2800"/>
              <a:t>Read txt file</a:t>
            </a:r>
          </a:p>
          <a:p>
            <a:pPr marL="341313" indent="-341313"/>
            <a:r>
              <a:rPr lang="en-US" sz="2400"/>
              <a:t>Dataset includes attributes of songs which can be used to predict which year the song was released</a:t>
            </a:r>
          </a:p>
          <a:p>
            <a:pPr marL="341313" indent="-341313"/>
            <a:r>
              <a:rPr lang="en-US" sz="2400">
                <a:solidFill>
                  <a:srgbClr val="0070C0"/>
                </a:solidFill>
              </a:rPr>
              <a:t>music = read.table (“music.txt", sep=“ ”)</a:t>
            </a:r>
          </a:p>
          <a:p>
            <a:pPr marL="341313" indent="-341313"/>
            <a:r>
              <a:rPr lang="en-US" sz="2400"/>
              <a:t>Only read in first 100 rows</a:t>
            </a:r>
          </a:p>
          <a:p>
            <a:r>
              <a:rPr lang="en-US" sz="2400">
                <a:solidFill>
                  <a:srgbClr val="0070C0"/>
                </a:solidFill>
              </a:rPr>
              <a:t>music = read.table (“music.txt", sep=“ ”, nrows=100)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/>
              <a:t>Importing Local Data with 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/>
              <a:t>Read xlsx file</a:t>
            </a:r>
          </a:p>
          <a:p>
            <a:pPr marL="0" indent="0">
              <a:buNone/>
            </a:pPr>
            <a:r>
              <a:rPr lang="en-US" sz="2400"/>
              <a:t>“xlsx” package and many others require Java. </a:t>
            </a:r>
          </a:p>
          <a:p>
            <a:pPr marL="0" indent="0">
              <a:buNone/>
            </a:pPr>
            <a:r>
              <a:rPr lang="en-US" sz="2400"/>
              <a:t>Download java here: </a:t>
            </a:r>
            <a:r>
              <a:rPr lang="en-US" sz="2400">
                <a:hlinkClick r:id="rId2"/>
              </a:rPr>
              <a:t>https://java.com/en/download/</a:t>
            </a:r>
            <a:r>
              <a:rPr lang="en-US" sz="2400"/>
              <a:t> 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Install xlsx package if not already installed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if(!require("xlsx")){install.packages("xlsx")}</a:t>
            </a:r>
          </a:p>
          <a:p>
            <a:pPr>
              <a:buNone/>
            </a:pPr>
            <a:r>
              <a:rPr lang="en-US" sz="2400"/>
              <a:t>Load package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library(xlsx)</a:t>
            </a:r>
          </a:p>
          <a:p>
            <a:pPr>
              <a:buNone/>
            </a:pPr>
            <a:r>
              <a:rPr lang="en-US" sz="2400"/>
              <a:t>Read xlsx file, 2nd argument is sheet number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housesFromExcel = read.xlsx2 ("housesExcel.xlsx", 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Data from URL with 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00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Read csv from url</a:t>
            </a:r>
          </a:p>
          <a:p>
            <a:r>
              <a:rPr lang="en-US" sz="2400">
                <a:solidFill>
                  <a:srgbClr val="0070C0"/>
                </a:solidFill>
              </a:rPr>
              <a:t>fires = read.csv (url ( </a:t>
            </a:r>
            <a:r>
              <a:rPr lang="en-US" sz="2400">
                <a:solidFill>
                  <a:srgbClr val="0070C0"/>
                </a:solidFill>
                <a:hlinkClick r:id="rId2"/>
              </a:rPr>
              <a:t>“http://archive.ics.uci.edu/ml/machine-learning-databases/forest-fires/forestfires.csv</a:t>
            </a:r>
            <a:r>
              <a:rPr lang="en-US" sz="2400">
                <a:solidFill>
                  <a:srgbClr val="0070C0"/>
                </a:solidFill>
              </a:rPr>
              <a:t>” ) )</a:t>
            </a:r>
          </a:p>
          <a:p>
            <a:endParaRPr lang="en-US" sz="2400"/>
          </a:p>
          <a:p>
            <a:r>
              <a:rPr lang="en-US" sz="2800"/>
              <a:t>Only read in the first 100 rows</a:t>
            </a:r>
          </a:p>
          <a:p>
            <a:r>
              <a:rPr lang="en-US" sz="2400">
                <a:solidFill>
                  <a:srgbClr val="0070C0"/>
                </a:solidFill>
              </a:rPr>
              <a:t>fires = read.csv (url ( </a:t>
            </a:r>
            <a:r>
              <a:rPr lang="en-US" sz="2400">
                <a:solidFill>
                  <a:srgbClr val="0070C0"/>
                </a:solidFill>
                <a:hlinkClick r:id="rId2"/>
              </a:rPr>
              <a:t>“http://archive.ics.uci.edu/ml/machine-learning-databases/forest-fires/forestfires.csv</a:t>
            </a:r>
            <a:r>
              <a:rPr lang="en-US" sz="2400">
                <a:solidFill>
                  <a:srgbClr val="0070C0"/>
                </a:solidFill>
              </a:rPr>
              <a:t>” ) , nrows=100 )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72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9525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0"/>
            <a:ext cx="9296400" cy="68580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Databases and 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Database- Organized collection of data</a:t>
            </a:r>
          </a:p>
          <a:p>
            <a:r>
              <a:rPr lang="en-US"/>
              <a:t>Database Management System (DBMS) – Computer application which allows the definition, creation, querying (searching), update, and administration of databases</a:t>
            </a:r>
          </a:p>
          <a:p>
            <a:r>
              <a:rPr lang="en-US"/>
              <a:t>Relational DBMS (RDMS) - The most common DBMS, built using the relational data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/>
              <a:t>Tables in RDMS = Dataframes in R</a:t>
            </a:r>
          </a:p>
          <a:p>
            <a:pPr lvl="1"/>
            <a:r>
              <a:rPr lang="en-US"/>
              <a:t>Rows are observations</a:t>
            </a:r>
          </a:p>
          <a:p>
            <a:pPr lvl="1"/>
            <a:r>
              <a:rPr lang="en-US"/>
              <a:t>Columns are variables</a:t>
            </a:r>
          </a:p>
          <a:p>
            <a:pPr lvl="1"/>
            <a:r>
              <a:rPr lang="en-US"/>
              <a:t>Number of rows is same for all columns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/>
              <a:t>Keys are used to identify and link data</a:t>
            </a:r>
          </a:p>
          <a:p>
            <a:r>
              <a:rPr lang="en-US"/>
              <a:t>Primary Key − Uniquely identifies each row/record in a database table</a:t>
            </a:r>
          </a:p>
          <a:p>
            <a:r>
              <a:rPr lang="en-US"/>
              <a:t>Foreign Key − Uniquely identifies a row/record in any another database table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05200"/>
          </a:xfrm>
        </p:spPr>
        <p:txBody>
          <a:bodyPr>
            <a:normAutofit fontScale="92500"/>
          </a:bodyPr>
          <a:lstStyle/>
          <a:p>
            <a:r>
              <a:rPr lang="en-US"/>
              <a:t>Each box above represents a separate table, with the variables displayed.</a:t>
            </a:r>
          </a:p>
          <a:p>
            <a:r>
              <a:rPr lang="en-US"/>
              <a:t>Primary keys for each table are highlighted in gray (student_id is a primary key for the student table)</a:t>
            </a:r>
          </a:p>
          <a:p>
            <a:r>
              <a:rPr lang="en-US"/>
              <a:t>Foreign keys for each table are shown with arrows (student_id is a foreign key for the document table)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20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 programming language designed to run queries for RDBMS</a:t>
            </a:r>
          </a:p>
          <a:p>
            <a:r>
              <a:rPr lang="en-US"/>
              <a:t>Most widely used database language</a:t>
            </a:r>
          </a:p>
          <a:p>
            <a:r>
              <a:rPr lang="en-US"/>
              <a:t>Can be integrated with R using sqldf package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sqldf(“select </a:t>
            </a:r>
            <a:r>
              <a:rPr lang="en-US">
                <a:solidFill>
                  <a:srgbClr val="FF0000"/>
                </a:solidFill>
              </a:rPr>
              <a:t>vars</a:t>
            </a:r>
            <a:r>
              <a:rPr lang="en-US"/>
              <a:t> from </a:t>
            </a:r>
            <a:r>
              <a:rPr lang="en-US">
                <a:solidFill>
                  <a:srgbClr val="00B050"/>
                </a:solidFill>
              </a:rPr>
              <a:t>dataset</a:t>
            </a:r>
            <a:r>
              <a:rPr lang="en-US"/>
              <a:t> where </a:t>
            </a:r>
            <a:r>
              <a:rPr lang="en-US">
                <a:solidFill>
                  <a:srgbClr val="0070C0"/>
                </a:solidFill>
              </a:rPr>
              <a:t>logical condition is met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vars</a:t>
            </a:r>
            <a:r>
              <a:rPr lang="en-US"/>
              <a:t> – list variables or use * for all</a:t>
            </a:r>
          </a:p>
          <a:p>
            <a:r>
              <a:rPr lang="en-US">
                <a:solidFill>
                  <a:srgbClr val="00B050"/>
                </a:solidFill>
              </a:rPr>
              <a:t>dataset</a:t>
            </a:r>
            <a:r>
              <a:rPr lang="en-US"/>
              <a:t> – name of dataset in R</a:t>
            </a:r>
          </a:p>
          <a:p>
            <a:r>
              <a:rPr lang="en-US">
                <a:solidFill>
                  <a:srgbClr val="0070C0"/>
                </a:solidFill>
              </a:rPr>
              <a:t>Logical condition </a:t>
            </a:r>
            <a:r>
              <a:rPr lang="en-US"/>
              <a:t>– Conditions which subset the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Sourcing Data (continued)</a:t>
            </a:r>
          </a:p>
          <a:p>
            <a:pPr lvl="1"/>
            <a:r>
              <a:rPr lang="en-US"/>
              <a:t>Data source examples</a:t>
            </a:r>
          </a:p>
          <a:p>
            <a:pPr lvl="1"/>
            <a:r>
              <a:rPr lang="en-US"/>
              <a:t>Intro to R</a:t>
            </a:r>
          </a:p>
          <a:p>
            <a:pPr lvl="1"/>
            <a:r>
              <a:rPr lang="en-US"/>
              <a:t>Data Structures</a:t>
            </a:r>
          </a:p>
          <a:p>
            <a:pPr lvl="1"/>
            <a:r>
              <a:rPr lang="en-US"/>
              <a:t>Reading in data locally</a:t>
            </a:r>
          </a:p>
          <a:p>
            <a:pPr lvl="1"/>
            <a:r>
              <a:rPr lang="en-US"/>
              <a:t>Reading in data from URL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/>
              <a:t>Databases and SQL</a:t>
            </a:r>
          </a:p>
          <a:p>
            <a:pPr lvl="1"/>
            <a:r>
              <a:rPr lang="en-US"/>
              <a:t>Relational data model</a:t>
            </a:r>
          </a:p>
          <a:p>
            <a:pPr lvl="1"/>
            <a:r>
              <a:rPr lang="en-US"/>
              <a:t>SQL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Install sqldf package if not already installed</a:t>
            </a:r>
          </a:p>
          <a:p>
            <a:r>
              <a:rPr lang="en-US">
                <a:solidFill>
                  <a:srgbClr val="0070C0"/>
                </a:solidFill>
              </a:rPr>
              <a:t>if(!require("sqldf")){install.packages("sqldf")}</a:t>
            </a:r>
          </a:p>
          <a:p>
            <a:pPr>
              <a:buNone/>
            </a:pPr>
            <a:r>
              <a:rPr lang="en-US"/>
              <a:t>Load package</a:t>
            </a:r>
          </a:p>
          <a:p>
            <a:r>
              <a:rPr lang="en-US">
                <a:solidFill>
                  <a:srgbClr val="0070C0"/>
                </a:solidFill>
              </a:rPr>
              <a:t>library(sqldf)</a:t>
            </a:r>
          </a:p>
          <a:p>
            <a:pPr>
              <a:buNone/>
            </a:pPr>
            <a:r>
              <a:rPr lang="en-US"/>
              <a:t>Select all variables (* = all) with mpg &gt;20</a:t>
            </a:r>
          </a:p>
          <a:p>
            <a:r>
              <a:rPr lang="en-US">
                <a:solidFill>
                  <a:srgbClr val="0070C0"/>
                </a:solidFill>
              </a:rPr>
              <a:t>sqldf("SELECT * FROM mtcars WHERE mpg &gt; 20")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in data with SQLDF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Read in a subset of a csv using sqldf</a:t>
            </a:r>
          </a:p>
          <a:p>
            <a:r>
              <a:rPr lang="en-US">
                <a:solidFill>
                  <a:srgbClr val="0070C0"/>
                </a:solidFill>
              </a:rPr>
              <a:t>expensiveHouses = 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read.csv.sql ("houses.csv", sql="select * from file where SalePrice &lt; 200000", eol="\n")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1m55Wq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72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9525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0"/>
            <a:ext cx="9296400" cy="68580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Sourcing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7067"/>
          </a:xfrm>
        </p:spPr>
        <p:txBody>
          <a:bodyPr/>
          <a:lstStyle/>
          <a:p>
            <a:r>
              <a:rPr lang="en-US" dirty="0"/>
              <a:t>Steps in </a:t>
            </a:r>
            <a:r>
              <a:rPr lang="en-US"/>
              <a:t>the EDA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520223"/>
              </p:ext>
            </p:extLst>
          </p:nvPr>
        </p:nvGraphicFramePr>
        <p:xfrm>
          <a:off x="0" y="1219200"/>
          <a:ext cx="9175323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8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/>
              <a:t>Kaggle.com – Data and competitions</a:t>
            </a:r>
          </a:p>
          <a:p>
            <a:r>
              <a:rPr lang="en-US"/>
              <a:t>Data.world</a:t>
            </a:r>
          </a:p>
          <a:p>
            <a:r>
              <a:rPr lang="en-US"/>
              <a:t>Github.com</a:t>
            </a:r>
          </a:p>
          <a:p>
            <a:r>
              <a:rPr lang="en-US"/>
              <a:t>UCI Machine Learning Repository</a:t>
            </a:r>
          </a:p>
          <a:p>
            <a:pPr lvl="1"/>
            <a:r>
              <a:rPr lang="en-US"/>
              <a:t>http://archive.ics.uci.edu/ml/index.php</a:t>
            </a:r>
          </a:p>
          <a:p>
            <a:r>
              <a:rPr lang="en-US"/>
              <a:t>Forbes 2016 list</a:t>
            </a:r>
          </a:p>
          <a:p>
            <a:pPr lvl="1"/>
            <a:r>
              <a:rPr lang="en-US"/>
              <a:t>https://www.forbes.com/sites/bernardmarr/2016/02/12/big-data-35-brilliant-and-free-data-sources-for-2016/#781feb32b54d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02" y="1573458"/>
            <a:ext cx="5122688" cy="516731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40212" cy="1325563"/>
          </a:xfrm>
        </p:spPr>
        <p:txBody>
          <a:bodyPr>
            <a:normAutofit fontScale="90000"/>
          </a:bodyPr>
          <a:lstStyle/>
          <a:p>
            <a:r>
              <a:rPr lang="en-US"/>
              <a:t>Getting Started – Set Default Working 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600200"/>
            <a:ext cx="274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Go to Tools&gt;Global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Under Default working directory hit Browse and select the folder you would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Restart 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temporarily change the working directory later, use </a:t>
            </a:r>
            <a:r>
              <a:rPr lang="en-US" sz="2000">
                <a:solidFill>
                  <a:srgbClr val="0070C0"/>
                </a:solidFill>
              </a:rPr>
              <a:t>setwd(“path”), </a:t>
            </a:r>
            <a:r>
              <a:rPr lang="en-US" sz="2000"/>
              <a:t>replacing all / with //</a:t>
            </a:r>
          </a:p>
        </p:txBody>
      </p:sp>
      <p:sp>
        <p:nvSpPr>
          <p:cNvPr id="12" name="Oval 11"/>
          <p:cNvSpPr/>
          <p:nvPr/>
        </p:nvSpPr>
        <p:spPr>
          <a:xfrm>
            <a:off x="3575538" y="2332892"/>
            <a:ext cx="4853354" cy="550985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17313"/>
            <a:ext cx="7166610" cy="49170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2000" y="2186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Global Environment/Workspace: </a:t>
            </a:r>
            <a:r>
              <a:rPr lang="en-US"/>
              <a:t>All defined Data and Values will appear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6934" y="6019657"/>
            <a:ext cx="383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Here you can see files, plots, packages (libraries), and the help view.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585" y="986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Script: </a:t>
            </a:r>
            <a:r>
              <a:rPr lang="en-US"/>
              <a:t>will run most commands from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585" y="5881158"/>
            <a:ext cx="338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Console/Log</a:t>
            </a:r>
            <a:r>
              <a:rPr lang="en-US"/>
              <a:t>: Displays commands which have been run. Can also run commands directly in console.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02742" y="759542"/>
            <a:ext cx="484341" cy="73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373816" y="1021975"/>
            <a:ext cx="0" cy="73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8263890" y="4972913"/>
            <a:ext cx="540141" cy="94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557139" y="5092248"/>
            <a:ext cx="375549" cy="74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–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sz="2800"/>
              <a:t>Use either = or &lt;- for the assignment operator</a:t>
            </a:r>
          </a:p>
          <a:p>
            <a:r>
              <a:rPr lang="en-US" sz="2800"/>
              <a:t>R is </a:t>
            </a:r>
            <a:r>
              <a:rPr lang="en-US" sz="2800" i="1" u="sng"/>
              <a:t>case sensitive</a:t>
            </a:r>
          </a:p>
          <a:p>
            <a:r>
              <a:rPr lang="en-US" sz="2800"/>
              <a:t>To create a vector use c(value1, value2, … n)</a:t>
            </a:r>
          </a:p>
          <a:p>
            <a:r>
              <a:rPr lang="en-US" sz="2800"/>
              <a:t>A few simple examples</a:t>
            </a:r>
          </a:p>
          <a:p>
            <a:pPr lvl="1"/>
            <a:r>
              <a:rPr lang="en-US"/>
              <a:t>X &lt;- 3			#assign X the value 3</a:t>
            </a:r>
          </a:p>
          <a:p>
            <a:pPr lvl="1"/>
            <a:r>
              <a:rPr lang="en-US"/>
              <a:t>X = 3			#same as previous line</a:t>
            </a:r>
          </a:p>
          <a:p>
            <a:pPr lvl="1"/>
            <a:r>
              <a:rPr lang="en-US"/>
              <a:t>vector = c(1, 2, 3, 4)	#define a vector</a:t>
            </a:r>
          </a:p>
          <a:p>
            <a:pPr lvl="1"/>
            <a:r>
              <a:rPr lang="en-US"/>
              <a:t>vector2 = vector*2	#scale the vector</a:t>
            </a:r>
          </a:p>
          <a:p>
            <a:pPr lvl="1"/>
            <a:r>
              <a:rPr lang="en-US"/>
              <a:t>Y = max(vector2)	#assign m to the max of vector 2 (8)</a:t>
            </a:r>
          </a:p>
          <a:p>
            <a:pPr lvl="1"/>
            <a:r>
              <a:rPr lang="en-US"/>
              <a:t>Z = “This is a string”	#assign Z to a string</a:t>
            </a:r>
          </a:p>
          <a:p>
            <a:pPr lvl="1"/>
            <a:r>
              <a:rPr lang="en-US"/>
              <a:t>Z == Y			#returns a Logical/Boolean (FALSE)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Built in Datasets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/>
              <a:t>View all built in datasets in R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data ()</a:t>
            </a:r>
            <a:endParaRPr lang="en-US" sz="2400"/>
          </a:p>
          <a:p>
            <a:pPr>
              <a:buNone/>
            </a:pPr>
            <a:r>
              <a:rPr lang="en-US" sz="2400"/>
              <a:t>Read in data from built in dataset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data(mtcars)</a:t>
            </a:r>
          </a:p>
          <a:p>
            <a:pPr>
              <a:buNone/>
            </a:pPr>
            <a:r>
              <a:rPr lang="en-US" sz="2400"/>
              <a:t>The dataset will appear as a dataframe once it's used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summary(mtcars)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19600"/>
            <a:ext cx="824112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951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ANLY 506 Lecture 3</vt:lpstr>
      <vt:lpstr>Lecture Outline</vt:lpstr>
      <vt:lpstr>Sourcing Data</vt:lpstr>
      <vt:lpstr>Steps in the EDA Pipeline</vt:lpstr>
      <vt:lpstr>Data Sources</vt:lpstr>
      <vt:lpstr>Getting Started – Set Default Working Directory</vt:lpstr>
      <vt:lpstr>PowerPoint Presentation</vt:lpstr>
      <vt:lpstr>Getting Started – Examples</vt:lpstr>
      <vt:lpstr>Built in Datasets in R</vt:lpstr>
      <vt:lpstr>Data Structures</vt:lpstr>
      <vt:lpstr>Importing Local Data with R</vt:lpstr>
      <vt:lpstr>Importing Local Data with R (cont.)</vt:lpstr>
      <vt:lpstr>Importing Data from URL with R</vt:lpstr>
      <vt:lpstr>Databases and SQL</vt:lpstr>
      <vt:lpstr>Databases</vt:lpstr>
      <vt:lpstr>Relational Data Model</vt:lpstr>
      <vt:lpstr>Relational Data Model</vt:lpstr>
      <vt:lpstr>SQL</vt:lpstr>
      <vt:lpstr>SQLDF</vt:lpstr>
      <vt:lpstr>SQLDF</vt:lpstr>
      <vt:lpstr>Read in data with SQLDF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</dc:creator>
  <cp:lastModifiedBy>Owner</cp:lastModifiedBy>
  <cp:revision>76</cp:revision>
  <dcterms:created xsi:type="dcterms:W3CDTF">2017-07-21T04:55:53Z</dcterms:created>
  <dcterms:modified xsi:type="dcterms:W3CDTF">2017-07-24T22:55:48Z</dcterms:modified>
</cp:coreProperties>
</file>