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6B9FD-C8B0-4E0E-9F2B-3BFB713D6C6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E6770-6E22-4421-9681-969C877A69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0CCD-464E-48B4-ABDF-7B514831897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E25E-4B4E-48E7-AF06-AAF856B5B3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628650" y="952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/>
              <a:t>College Dataset Variable Definitions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54430"/>
            <a:ext cx="8229600" cy="5497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/>
          </a:p>
          <a:p>
            <a:r>
              <a:rPr lang="en-US" sz="1800"/>
              <a:t>Private : Public/private indicator</a:t>
            </a:r>
          </a:p>
          <a:p>
            <a:r>
              <a:rPr lang="en-US" sz="1800"/>
              <a:t>Apps : Number of applications received</a:t>
            </a:r>
          </a:p>
          <a:p>
            <a:r>
              <a:rPr lang="en-US" sz="1800"/>
              <a:t>Accept : Number of applicants accepted</a:t>
            </a:r>
          </a:p>
          <a:p>
            <a:r>
              <a:rPr lang="en-US" sz="1800"/>
              <a:t>Enroll : Number of new students enrolled</a:t>
            </a:r>
          </a:p>
          <a:p>
            <a:r>
              <a:rPr lang="en-US" sz="1800"/>
              <a:t>Top10perc : New students from top 10 % of high school class</a:t>
            </a:r>
          </a:p>
          <a:p>
            <a:r>
              <a:rPr lang="en-US" sz="1800"/>
              <a:t>Top25perc : New students from top 25 % of high school class</a:t>
            </a:r>
          </a:p>
          <a:p>
            <a:r>
              <a:rPr lang="en-US" sz="1800"/>
              <a:t>F.Undergrad : Number of full-time undergraduates</a:t>
            </a:r>
          </a:p>
          <a:p>
            <a:r>
              <a:rPr lang="en-US" sz="1800"/>
              <a:t>P.Undergrad : Number of part-time undergraduates</a:t>
            </a:r>
          </a:p>
          <a:p>
            <a:r>
              <a:rPr lang="en-US" sz="1800"/>
              <a:t>Outstate : Out-of-state tuition</a:t>
            </a:r>
          </a:p>
          <a:p>
            <a:r>
              <a:rPr lang="en-US" sz="1800"/>
              <a:t>Room.Board : Room and board costs</a:t>
            </a:r>
          </a:p>
          <a:p>
            <a:r>
              <a:rPr lang="en-US" sz="1800"/>
              <a:t>Books : Estimated book costs</a:t>
            </a:r>
          </a:p>
          <a:p>
            <a:r>
              <a:rPr lang="en-US" sz="1800"/>
              <a:t>Personal : Estimated personal spending</a:t>
            </a:r>
          </a:p>
          <a:p>
            <a:r>
              <a:rPr lang="en-US" sz="1800"/>
              <a:t>PhD : Percent of faculty with Ph.D.’s</a:t>
            </a:r>
          </a:p>
          <a:p>
            <a:r>
              <a:rPr lang="en-US" sz="1800"/>
              <a:t>Terminal : Percent of faculty with terminal degree</a:t>
            </a:r>
          </a:p>
          <a:p>
            <a:r>
              <a:rPr lang="en-US" sz="1800"/>
              <a:t>S.F.Ratio : Student/faculty ratio</a:t>
            </a:r>
          </a:p>
          <a:p>
            <a:r>
              <a:rPr lang="en-US" sz="1800"/>
              <a:t>perc.alumni : Percent of alumni who donate</a:t>
            </a:r>
          </a:p>
          <a:p>
            <a:r>
              <a:rPr lang="en-US" sz="1800"/>
              <a:t>Expend : Instructional expenditure per student</a:t>
            </a:r>
          </a:p>
          <a:p>
            <a:r>
              <a:rPr lang="en-US" sz="1800"/>
              <a:t>Grad.Rate : Graduation rate</a:t>
            </a:r>
          </a:p>
        </p:txBody>
      </p:sp>
      <p:pic>
        <p:nvPicPr>
          <p:cNvPr id="1025" name="Picture 1" descr="cleard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142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College Dataset Variable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Dataset Variable Definitions</dc:title>
  <dc:creator>TE</dc:creator>
  <cp:lastModifiedBy>Doaa Taha</cp:lastModifiedBy>
  <cp:revision>4</cp:revision>
  <dcterms:created xsi:type="dcterms:W3CDTF">2017-06-11T15:51:02Z</dcterms:created>
  <dcterms:modified xsi:type="dcterms:W3CDTF">2019-10-28T23:47:48Z</dcterms:modified>
</cp:coreProperties>
</file>