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18" r:id="rId3"/>
    <p:sldId id="344" r:id="rId4"/>
    <p:sldId id="345" r:id="rId5"/>
    <p:sldId id="346" r:id="rId6"/>
    <p:sldId id="347" r:id="rId7"/>
    <p:sldId id="348" r:id="rId8"/>
    <p:sldId id="34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24CB-6C58-404D-BA48-D1D20FA5D6E9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78E5-6D08-45F8-917C-6F4E197D9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529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24CB-6C58-404D-BA48-D1D20FA5D6E9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78E5-6D08-45F8-917C-6F4E197D9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68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24CB-6C58-404D-BA48-D1D20FA5D6E9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78E5-6D08-45F8-917C-6F4E197D9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6435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24CB-6C58-404D-BA48-D1D20FA5D6E9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78E5-6D08-45F8-917C-6F4E197D9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573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24CB-6C58-404D-BA48-D1D20FA5D6E9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78E5-6D08-45F8-917C-6F4E197D9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1377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24CB-6C58-404D-BA48-D1D20FA5D6E9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78E5-6D08-45F8-917C-6F4E197D9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022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24CB-6C58-404D-BA48-D1D20FA5D6E9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78E5-6D08-45F8-917C-6F4E197D9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659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24CB-6C58-404D-BA48-D1D20FA5D6E9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78E5-6D08-45F8-917C-6F4E197D9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834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24CB-6C58-404D-BA48-D1D20FA5D6E9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78E5-6D08-45F8-917C-6F4E197D9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374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24CB-6C58-404D-BA48-D1D20FA5D6E9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78E5-6D08-45F8-917C-6F4E197D9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67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24CB-6C58-404D-BA48-D1D20FA5D6E9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78E5-6D08-45F8-917C-6F4E197D9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626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24CB-6C58-404D-BA48-D1D20FA5D6E9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78E5-6D08-45F8-917C-6F4E197D9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625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24CB-6C58-404D-BA48-D1D20FA5D6E9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78E5-6D08-45F8-917C-6F4E197D9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10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A1424CB-6C58-404D-BA48-D1D20FA5D6E9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349678E5-6D08-45F8-917C-6F4E197D9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94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A1424CB-6C58-404D-BA48-D1D20FA5D6E9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349678E5-6D08-45F8-917C-6F4E197D9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610F818-219E-491F-887F-B078103BA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3739895"/>
            <a:ext cx="12192000" cy="3118104"/>
          </a:xfrm>
          <a:custGeom>
            <a:avLst/>
            <a:gdLst>
              <a:gd name="connsiteX0" fmla="*/ 0 w 12192000"/>
              <a:gd name="connsiteY0" fmla="*/ 0 h 3118104"/>
              <a:gd name="connsiteX1" fmla="*/ 3676329 w 12192000"/>
              <a:gd name="connsiteY1" fmla="*/ 0 h 3118104"/>
              <a:gd name="connsiteX2" fmla="*/ 5595257 w 12192000"/>
              <a:gd name="connsiteY2" fmla="*/ 0 h 3118104"/>
              <a:gd name="connsiteX3" fmla="*/ 5672349 w 12192000"/>
              <a:gd name="connsiteY3" fmla="*/ 0 h 3118104"/>
              <a:gd name="connsiteX4" fmla="*/ 6053347 w 12192000"/>
              <a:gd name="connsiteY4" fmla="*/ 263783 h 3118104"/>
              <a:gd name="connsiteX5" fmla="*/ 6061813 w 12192000"/>
              <a:gd name="connsiteY5" fmla="*/ 266713 h 3118104"/>
              <a:gd name="connsiteX6" fmla="*/ 6074513 w 12192000"/>
              <a:gd name="connsiteY6" fmla="*/ 271110 h 3118104"/>
              <a:gd name="connsiteX7" fmla="*/ 6087212 w 12192000"/>
              <a:gd name="connsiteY7" fmla="*/ 275506 h 3118104"/>
              <a:gd name="connsiteX8" fmla="*/ 6097797 w 12192000"/>
              <a:gd name="connsiteY8" fmla="*/ 275506 h 3118104"/>
              <a:gd name="connsiteX9" fmla="*/ 6110496 w 12192000"/>
              <a:gd name="connsiteY9" fmla="*/ 275506 h 3118104"/>
              <a:gd name="connsiteX10" fmla="*/ 6121079 w 12192000"/>
              <a:gd name="connsiteY10" fmla="*/ 271110 h 3118104"/>
              <a:gd name="connsiteX11" fmla="*/ 6133779 w 12192000"/>
              <a:gd name="connsiteY11" fmla="*/ 266713 h 3118104"/>
              <a:gd name="connsiteX12" fmla="*/ 6142246 w 12192000"/>
              <a:gd name="connsiteY12" fmla="*/ 263783 h 3118104"/>
              <a:gd name="connsiteX13" fmla="*/ 6523247 w 12192000"/>
              <a:gd name="connsiteY13" fmla="*/ 0 h 3118104"/>
              <a:gd name="connsiteX14" fmla="*/ 6596743 w 12192000"/>
              <a:gd name="connsiteY14" fmla="*/ 0 h 3118104"/>
              <a:gd name="connsiteX15" fmla="*/ 12186115 w 12192000"/>
              <a:gd name="connsiteY15" fmla="*/ 0 h 3118104"/>
              <a:gd name="connsiteX16" fmla="*/ 12192000 w 12192000"/>
              <a:gd name="connsiteY16" fmla="*/ 0 h 3118104"/>
              <a:gd name="connsiteX17" fmla="*/ 12192000 w 12192000"/>
              <a:gd name="connsiteY17" fmla="*/ 3118104 h 3118104"/>
              <a:gd name="connsiteX18" fmla="*/ 7728858 w 12192000"/>
              <a:gd name="connsiteY18" fmla="*/ 3118104 h 3118104"/>
              <a:gd name="connsiteX19" fmla="*/ 6596743 w 12192000"/>
              <a:gd name="connsiteY19" fmla="*/ 3118104 h 3118104"/>
              <a:gd name="connsiteX20" fmla="*/ 5595257 w 12192000"/>
              <a:gd name="connsiteY20" fmla="*/ 3118104 h 3118104"/>
              <a:gd name="connsiteX21" fmla="*/ 2906487 w 12192000"/>
              <a:gd name="connsiteY21" fmla="*/ 3118104 h 3118104"/>
              <a:gd name="connsiteX22" fmla="*/ 0 w 12192000"/>
              <a:gd name="connsiteY22" fmla="*/ 3118104 h 3118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2000" h="3118104">
                <a:moveTo>
                  <a:pt x="0" y="0"/>
                </a:moveTo>
                <a:lnTo>
                  <a:pt x="3676329" y="0"/>
                </a:lnTo>
                <a:lnTo>
                  <a:pt x="5595257" y="0"/>
                </a:lnTo>
                <a:lnTo>
                  <a:pt x="5672349" y="0"/>
                </a:lnTo>
                <a:lnTo>
                  <a:pt x="6053347" y="263783"/>
                </a:lnTo>
                <a:lnTo>
                  <a:pt x="6061813" y="266713"/>
                </a:lnTo>
                <a:lnTo>
                  <a:pt x="6074513" y="271110"/>
                </a:lnTo>
                <a:lnTo>
                  <a:pt x="6087212" y="275506"/>
                </a:lnTo>
                <a:lnTo>
                  <a:pt x="6097797" y="275506"/>
                </a:lnTo>
                <a:lnTo>
                  <a:pt x="6110496" y="275506"/>
                </a:lnTo>
                <a:lnTo>
                  <a:pt x="6121079" y="271110"/>
                </a:lnTo>
                <a:lnTo>
                  <a:pt x="6133779" y="266713"/>
                </a:lnTo>
                <a:lnTo>
                  <a:pt x="6142246" y="263783"/>
                </a:lnTo>
                <a:lnTo>
                  <a:pt x="6523247" y="0"/>
                </a:lnTo>
                <a:lnTo>
                  <a:pt x="6596743" y="0"/>
                </a:lnTo>
                <a:lnTo>
                  <a:pt x="12186115" y="0"/>
                </a:lnTo>
                <a:lnTo>
                  <a:pt x="12192000" y="0"/>
                </a:lnTo>
                <a:lnTo>
                  <a:pt x="12192000" y="3118104"/>
                </a:lnTo>
                <a:lnTo>
                  <a:pt x="7728858" y="3118104"/>
                </a:lnTo>
                <a:lnTo>
                  <a:pt x="6596743" y="3118104"/>
                </a:lnTo>
                <a:lnTo>
                  <a:pt x="5595257" y="3118104"/>
                </a:lnTo>
                <a:lnTo>
                  <a:pt x="2906487" y="3118104"/>
                </a:lnTo>
                <a:lnTo>
                  <a:pt x="0" y="3118104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1388D6-F5F4-4178-BACF-EBAB5831A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4080386"/>
            <a:ext cx="10572000" cy="1388741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 for Exam one</a:t>
            </a:r>
          </a:p>
        </p:txBody>
      </p:sp>
      <p:sp>
        <p:nvSpPr>
          <p:cNvPr id="19" name="Rounded Rectangle 16">
            <a:extLst>
              <a:ext uri="{FF2B5EF4-FFF2-40B4-BE49-F238E27FC236}">
                <a16:creationId xmlns:a16="http://schemas.microsoft.com/office/drawing/2014/main" id="{5A086AAD-1108-41EB-A7C9-5E22CA942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10472" y="643464"/>
            <a:ext cx="7757804" cy="2817491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Presentation with Pie Chart">
            <a:extLst>
              <a:ext uri="{FF2B5EF4-FFF2-40B4-BE49-F238E27FC236}">
                <a16:creationId xmlns:a16="http://schemas.microsoft.com/office/drawing/2014/main" id="{E3C91DD9-0577-48B3-97DF-743D54B05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1377" y="884810"/>
            <a:ext cx="2320054" cy="232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338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4F487-5EF2-4C8F-971A-98FC3B976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of the exam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3D22D-3105-48FC-8F97-B01C4D6CD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18956"/>
            <a:ext cx="10554574" cy="41918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exam will be open between 11/19 at 00:00 and will close 11/26 at 00:00. 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LATE WORK.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you begin the exam you will have 4 hours to complete it: You cannot start and "pause".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exam is open book, but you must complete it alone. If your work resembles another students’ work (past or present), you will receive a 0.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exam consists of matching questions and analysis problems. You will need access to R to complete it.</a:t>
            </a:r>
          </a:p>
        </p:txBody>
      </p:sp>
    </p:spTree>
    <p:extLst>
      <p:ext uri="{BB962C8B-B14F-4D97-AF65-F5344CB8AC3E}">
        <p14:creationId xmlns:p14="http://schemas.microsoft.com/office/powerpoint/2010/main" val="3210593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4F487-5EF2-4C8F-971A-98FC3B976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3D22D-3105-48FC-8F97-B01C4D6CD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18956"/>
            <a:ext cx="10554574" cy="4191856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perform experiments to get unbiased answers to our questions.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Procedure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randomized?</a:t>
            </a:r>
          </a:p>
        </p:txBody>
      </p:sp>
    </p:spTree>
    <p:extLst>
      <p:ext uri="{BB962C8B-B14F-4D97-AF65-F5344CB8AC3E}">
        <p14:creationId xmlns:p14="http://schemas.microsoft.com/office/powerpoint/2010/main" val="3659616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4F487-5EF2-4C8F-971A-98FC3B976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we perform a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3D22D-3105-48FC-8F97-B01C4D6CD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18956"/>
            <a:ext cx="10554574" cy="4191856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 tendency: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Mean, median, and mode: what are they? When to use them?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Measures of variability: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deviation, variance, and z-score.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distribution: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 distribution, chi-square, student t, and F-distribution. </a:t>
            </a:r>
          </a:p>
        </p:txBody>
      </p:sp>
    </p:spTree>
    <p:extLst>
      <p:ext uri="{BB962C8B-B14F-4D97-AF65-F5344CB8AC3E}">
        <p14:creationId xmlns:p14="http://schemas.microsoft.com/office/powerpoint/2010/main" val="2915439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4F487-5EF2-4C8F-971A-98FC3B976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effect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3D22D-3105-48FC-8F97-B01C4D6CD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18956"/>
            <a:ext cx="10554574" cy="4191856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Recognize your research question.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Hypothesis: null and alternative.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T-test: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One-sample t-test, two-sample t-test and paired t-test.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Categorical tests: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 Square Goodness of Fit and Chi Square Test of Independence.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58144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4F487-5EF2-4C8F-971A-98FC3B976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One-way 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3D22D-3105-48FC-8F97-B01C4D6CD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18956"/>
            <a:ext cx="10554574" cy="4191856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to use it?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Variance of treatment and error terms and how to relate them to the f-statistic.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Assumptions: 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Normality, independent and equal variance.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Steps?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Post-hoc tests?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 Size?</a:t>
            </a:r>
          </a:p>
        </p:txBody>
      </p:sp>
    </p:spTree>
    <p:extLst>
      <p:ext uri="{BB962C8B-B14F-4D97-AF65-F5344CB8AC3E}">
        <p14:creationId xmlns:p14="http://schemas.microsoft.com/office/powerpoint/2010/main" val="2716866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4F487-5EF2-4C8F-971A-98FC3B976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ANOVA: Blocking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3D22D-3105-48FC-8F97-B01C4D6CD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18956"/>
            <a:ext cx="10554574" cy="4191856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to use it?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 “block”?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does block help us? How will the variance change?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Assumptions: 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Normality, independent, equal variance and additivity.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conduct a blocking ANOVA design?</a:t>
            </a:r>
          </a:p>
        </p:txBody>
      </p:sp>
    </p:spTree>
    <p:extLst>
      <p:ext uri="{BB962C8B-B14F-4D97-AF65-F5344CB8AC3E}">
        <p14:creationId xmlns:p14="http://schemas.microsoft.com/office/powerpoint/2010/main" val="3519356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4F487-5EF2-4C8F-971A-98FC3B976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ANOVA: Factorial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3D22D-3105-48FC-8F97-B01C4D6CD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18956"/>
            <a:ext cx="10554574" cy="4191856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does the factorial design help us? How will the variance change?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Assumptions: Normality, independent, equal variance.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What’s the importance of interaction?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perform a factorial ANOVA design?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there is a significant interaction effect, what should we do?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interaction effect does not reach the significant level, what should we do?</a:t>
            </a:r>
          </a:p>
        </p:txBody>
      </p:sp>
    </p:spTree>
    <p:extLst>
      <p:ext uri="{BB962C8B-B14F-4D97-AF65-F5344CB8AC3E}">
        <p14:creationId xmlns:p14="http://schemas.microsoft.com/office/powerpoint/2010/main" val="28097032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364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Century Gothic</vt:lpstr>
      <vt:lpstr>Times New Roman</vt:lpstr>
      <vt:lpstr>Wingdings 2</vt:lpstr>
      <vt:lpstr>Quotable</vt:lpstr>
      <vt:lpstr>Review for Exam one</vt:lpstr>
      <vt:lpstr>Introduction of the exam</vt:lpstr>
      <vt:lpstr>Experiments?</vt:lpstr>
      <vt:lpstr>Before we perform a test</vt:lpstr>
      <vt:lpstr>Simple effect tests</vt:lpstr>
      <vt:lpstr>One-way ANOVA</vt:lpstr>
      <vt:lpstr>ANOVA: Blocking</vt:lpstr>
      <vt:lpstr>ANOVA: Factorial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Factorial Analysis of Variance</dc:title>
  <dc:creator>Wei-Kang Kao</dc:creator>
  <cp:lastModifiedBy>Wei-Kang Kao</cp:lastModifiedBy>
  <cp:revision>4</cp:revision>
  <dcterms:created xsi:type="dcterms:W3CDTF">2019-11-08T22:16:59Z</dcterms:created>
  <dcterms:modified xsi:type="dcterms:W3CDTF">2019-11-12T20:54:51Z</dcterms:modified>
</cp:coreProperties>
</file>