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0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58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zbeh Sadeghian" initials="RS" lastIdx="1" clrIdx="0">
    <p:extLst>
      <p:ext uri="{19B8F6BF-5375-455C-9EA6-DF929625EA0E}">
        <p15:presenceInfo xmlns:p15="http://schemas.microsoft.com/office/powerpoint/2012/main" userId="S-1-5-21-4079817975-3863820998-488927606-20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1971" autoAdjust="0"/>
  </p:normalViewPr>
  <p:slideViewPr>
    <p:cSldViewPr>
      <p:cViewPr varScale="1">
        <p:scale>
          <a:sx n="153" d="100"/>
          <a:sy n="153" d="100"/>
        </p:scale>
        <p:origin x="2016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F5D42-D8C1-4DAB-B388-35B93036157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4B71-1EF1-4D07-950D-945192FC5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4B71-1EF1-4D07-950D-945192FC58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5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45E5-1019-41E3-AE3D-9248ADA9A861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38C3-E18E-4510-B264-4D703183B50E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24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38C3-E18E-4510-B264-4D703183B50E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7164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38C3-E18E-4510-B264-4D703183B50E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00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38C3-E18E-4510-B264-4D703183B50E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077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38C3-E18E-4510-B264-4D703183B50E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44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608-6668-4138-8062-4DD85AB8FC11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1CC4-F46E-4EF9-BD27-0A37064BB6F4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36D3-220C-4873-B645-D83268E11C2B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3BE8-D3D6-456B-BD9F-252A423412F9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206C-B1E6-49F0-BACC-3CCF35E2B2EC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8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07A-D577-4299-BB4C-316A1136BCA6}" type="datetime1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7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A76D-E0B7-46ED-B49D-85C7C9A948CE}" type="datetime1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F7F9-6B8C-4FBC-B0BA-927B28BC9114}" type="datetime1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082-BFB6-451B-812C-C2B8E015887C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7F23-AF47-417B-8957-43FC06688BC9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3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38C3-E18E-4510-B264-4D703183B50E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F96C40-0356-46F5-90E5-FF57DE76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Online+News+Popular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57508"/>
            <a:ext cx="6600451" cy="22627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1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010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858000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Design decision tree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sklearn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tree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sklearn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DecisionTreeClassifier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tree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DecisionTreeClassifier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X_train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y_train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010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514600"/>
            <a:ext cx="8762999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IPython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display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SVG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graphviz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Source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IPython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display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display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graph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Source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tree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export_graphviz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out_file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feature_names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columns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class_names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=[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'default'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'no default'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filled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display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SVG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graph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pipe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format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svg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010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see the accuracy 0f 100%, what does it mean? Does this mean that we design a perfect model? This is some thing that needs more discussion. Write a few sentences about accuracy of 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057400"/>
            <a:ext cx="7467518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sklearn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metrics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confusion_matrix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sklearn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metrics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accuracy_score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y_predict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X_test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confusion_matrix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y_test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y_predict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accuracy_score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y_test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y_predict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)*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5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2- Random 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445" y="1600200"/>
            <a:ext cx="8001000" cy="4876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use the same dataset but this time for random forest. Use the similar strategy described in course to see the accuracy.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What are the three most important features in this 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Change the random seed to 23458 and find the new accuracy of random forest.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472112"/>
            <a:ext cx="8458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0.30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RandomForestClassifier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y_predict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confusion_matrix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y_predict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y_predict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4358674"/>
            <a:ext cx="9429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01" y="381000"/>
            <a:ext cx="7122599" cy="1280890"/>
          </a:xfrm>
        </p:spPr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3- Decision tree and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139"/>
            <a:ext cx="80010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withewines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784233"/>
            <a:ext cx="579120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"address/to/file/whitewines.csv"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wine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read_csv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input_file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wine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head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964559"/>
            <a:ext cx="7772400" cy="18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01" y="381000"/>
            <a:ext cx="7122599" cy="1280890"/>
          </a:xfrm>
        </p:spPr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139"/>
            <a:ext cx="80010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withewines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828800"/>
            <a:ext cx="7572080" cy="345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Plot the target variable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matplotlib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pyplot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An "interface" to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matplotlib.axes.Axes.hist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method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bins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patches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wine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'quality'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bins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'auto'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color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xlabel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Quallity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Value'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ylabel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'Frequency'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4036593"/>
            <a:ext cx="4000500" cy="25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01" y="381000"/>
            <a:ext cx="7122599" cy="1280890"/>
          </a:xfrm>
        </p:spPr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and train the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139"/>
            <a:ext cx="80010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 to 60% for training and 40% to testing use the seed of 12345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start to train the model similar to a regular decision 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1660" y="20574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wine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drop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'quality'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axis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wine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'quality'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0.40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1234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4038600"/>
            <a:ext cx="6781800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tree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DecisionTreeClassifier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model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model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X_train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y_train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23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01" y="381000"/>
            <a:ext cx="7122599" cy="1280890"/>
          </a:xfrm>
        </p:spPr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going inside the model?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139"/>
            <a:ext cx="80010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use following codes to see inside the model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228" y="1828800"/>
            <a:ext cx="8480372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sklearn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export_graphviz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export_graphviz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out_file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'tree.dot'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feature_names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9444" y="3074740"/>
            <a:ext cx="746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digraph Tree {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node [shape=box] 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 [label="alcohol &lt;= 10.75\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ngini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0.674\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nsamples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2938\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nvalue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[14, 104, 890, 1322, 502, 104, 2]"] 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 [label="volatile acidity &lt;= 0.287\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ngini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0.622\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nsamples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1780\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nvalue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[10, 83, 757, 774, 131, 24, 1]"] 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0 -&gt; 1 [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labeldistance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=2.5, 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labelangle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=45, 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headlabel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="True"] 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 [label="volatile acidity &lt;= 0.227\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ngini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0.618\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nsamples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1088\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nvalue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[8, 32, 339, 568, 116, 24, 1]"] 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1 -&gt; 2 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3 [label="alcohol &lt;= 8.75\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ngini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0.59\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nsamples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533\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nvalue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[3, 14, 113, 313, 73, 17, 0]"] 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2 -&gt; 3 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 [label="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sulphates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&lt;= 0.425\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ngini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0.667\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nsamples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21\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nvalue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[1, 0, 6, 3, 10, 1, 0]"] 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3 -&gt; 4 </a:t>
            </a:r>
            <a:r>
              <a:rPr lang="en-US" sz="1400" dirty="0" smtClean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01" y="381000"/>
            <a:ext cx="7122599" cy="1280890"/>
          </a:xfrm>
        </p:spPr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139"/>
            <a:ext cx="80010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evaluate the model but remember that this is the regression.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your interpretation about this amount of RMSE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will be 0.84. Is this a good value?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6206" y="1784844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np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corrcoef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y_test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y_predict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90600" y="2819605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RMSE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y_predict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)**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RMSE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314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Popularity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6591985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data set is the Online News Popularity data set from the University of California - Irvine Machine Learning Data Repository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two Journals: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“Predicting and Evaluating the Popularity of Online News” by He Ren and Quan Yang,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Proactive Intelligent Decision Support System for Predicting the Popularity of Online News”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Kelwin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Fernandes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URL for the data set description is: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hlinkClick r:id="rId2"/>
              </a:rPr>
              <a:t>http://archive.ics.uci.edu/ml/datasets/Online+News+Popularity#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going to do?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6591985" cy="4419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sections in this lab. On section one, you will work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using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technique. For the second part you should apply the techniques on News popularity data set.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apply decision tree and random forest on three datasets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evaluate decision tree for both regression and classification problem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start pre-processing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dataset: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make this problem a classification one. One approach is to make any piece of article more than 1400 likes as a favorite one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7162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29900"/>
            <a:ext cx="6589199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making the target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our criteria: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decision tree and random forest and evaluate the model.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6711" y="1981882"/>
            <a:ext cx="72857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handle goal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attrubte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to binary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popular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1400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unpopular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1400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news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popular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'shares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news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unpopular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'shares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33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1-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6591985" cy="4419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“credit.csv”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Moodle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decision tree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0069" y="1666150"/>
            <a:ext cx="58674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pandas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import the csv file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"address/to/file/credit.csv"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credit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read_csv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input_file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7037" y="3131656"/>
            <a:ext cx="252825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credit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describe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8" y="3810000"/>
            <a:ext cx="831889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1600200"/>
            <a:ext cx="197682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credit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info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9603" y="5573369"/>
            <a:ext cx="243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What is target variable?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5864117"/>
            <a:ext cx="4596130" cy="400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target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credit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'creditability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20130"/>
            <a:ext cx="3413203" cy="33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01000" cy="4419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issue with using the decision tree in Python is with categorical data. There is a one additional step of pre-processing when you want to use decision tree for categorical data in python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output and see the difference.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6206" y="4391876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target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value_counts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029200"/>
            <a:ext cx="32861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data- Method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01000" cy="4419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develop the tree-based classification model you need to split the data into training and test records.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2433205"/>
            <a:ext cx="6629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Generate random numbers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random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random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seed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12345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indx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random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sample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credit_rand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credit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iloc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indx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target_rand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target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iloc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indx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4200898"/>
            <a:ext cx="280397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credit_rand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629973"/>
            <a:ext cx="8601075" cy="21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9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data- Method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010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this command and compare the results: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we use 75% to 90% for training and the rest for testing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Randomization should show close percentages between splits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133600"/>
            <a:ext cx="2900153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credit_rand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describe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6992" y="2941579"/>
            <a:ext cx="624840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credit_train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credit_rand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iloc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700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credit_test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credit_rand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iloc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7000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1000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target_train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target_rand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iloc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700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target_test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target_rand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iloc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700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2703" y="4502278"/>
            <a:ext cx="7216664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target_train.value_counts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()/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700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709" y="5431709"/>
            <a:ext cx="6322689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target_test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value_counts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()/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300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55" y="4930453"/>
            <a:ext cx="2561096" cy="50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34" y="5940498"/>
            <a:ext cx="2624138" cy="5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data- Method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010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following code to split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C40-0356-46F5-90E5-FF57DE76D9A0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286000"/>
            <a:ext cx="7782272" cy="228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Method 2 of splitting the model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sklearn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model_selection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train_test_split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target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=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credit.drop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([</a:t>
            </a:r>
            <a:r>
              <a:rPr lang="en-US" sz="16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'Creditability'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6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axis=</a:t>
            </a:r>
            <a:r>
              <a:rPr lang="en-US" sz="16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X_train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X_test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y_train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y_test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train_test_split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test_size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0.30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random_state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9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8406</TotalTime>
  <Words>1059</Words>
  <Application>Microsoft Office PowerPoint</Application>
  <PresentationFormat>On-screen Show (4:3)</PresentationFormat>
  <Paragraphs>275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Courier New</vt:lpstr>
      <vt:lpstr>Times New Roman</vt:lpstr>
      <vt:lpstr>Wingdings 3</vt:lpstr>
      <vt:lpstr>Wisp</vt:lpstr>
      <vt:lpstr>Machine Learning I</vt:lpstr>
      <vt:lpstr>What are we going to do?</vt:lpstr>
      <vt:lpstr>Method 1- Decision Tree</vt:lpstr>
      <vt:lpstr>Data collection</vt:lpstr>
      <vt:lpstr>Exploring the data</vt:lpstr>
      <vt:lpstr>Exploring the data</vt:lpstr>
      <vt:lpstr>Splitting data- Method 1</vt:lpstr>
      <vt:lpstr>Splitting data- Method 1</vt:lpstr>
      <vt:lpstr>Splitting data- Method 2</vt:lpstr>
      <vt:lpstr>Training the model</vt:lpstr>
      <vt:lpstr>Visualize the model</vt:lpstr>
      <vt:lpstr>Model Evaluation</vt:lpstr>
      <vt:lpstr>Part 2- Random forest</vt:lpstr>
      <vt:lpstr>Part 3- Decision tree and regression</vt:lpstr>
      <vt:lpstr>Pre-processing</vt:lpstr>
      <vt:lpstr>Splitting data and train the model</vt:lpstr>
      <vt:lpstr>What is going inside the model?</vt:lpstr>
      <vt:lpstr>Evaluate the model</vt:lpstr>
      <vt:lpstr>News Popularity</vt:lpstr>
      <vt:lpstr>Load and start pre-processing</vt:lpstr>
      <vt:lpstr>Code for making the target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</dc:title>
  <dc:creator>Marvine</dc:creator>
  <cp:lastModifiedBy>Roozbeh Sadeghian</cp:lastModifiedBy>
  <cp:revision>658</cp:revision>
  <dcterms:created xsi:type="dcterms:W3CDTF">2016-06-23T19:27:44Z</dcterms:created>
  <dcterms:modified xsi:type="dcterms:W3CDTF">2020-06-14T13:17:09Z</dcterms:modified>
</cp:coreProperties>
</file>