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62" d="100"/>
          <a:sy n="162" d="100"/>
        </p:scale>
        <p:origin x="25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64752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41555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7110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3968594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801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266467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214900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379728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342366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184004-725B-4EC0-8FF7-E4B3F347157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12587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184004-725B-4EC0-8FF7-E4B3F3471572}"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2696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84004-725B-4EC0-8FF7-E4B3F3471572}"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55881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184004-725B-4EC0-8FF7-E4B3F3471572}"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232901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84004-725B-4EC0-8FF7-E4B3F3471572}"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22598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184004-725B-4EC0-8FF7-E4B3F3471572}"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F5FEF-7DA7-4FAE-82CD-2C58FE303D81}" type="slidenum">
              <a:rPr lang="en-US" smtClean="0"/>
              <a:t>‹#›</a:t>
            </a:fld>
            <a:endParaRPr lang="en-US"/>
          </a:p>
        </p:txBody>
      </p:sp>
    </p:spTree>
    <p:extLst>
      <p:ext uri="{BB962C8B-B14F-4D97-AF65-F5344CB8AC3E}">
        <p14:creationId xmlns:p14="http://schemas.microsoft.com/office/powerpoint/2010/main" val="395592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F5FEF-7DA7-4FAE-82CD-2C58FE303D81}" type="slidenum">
              <a:rPr lang="en-US" smtClean="0"/>
              <a:t>‹#›</a:t>
            </a:fld>
            <a:endParaRPr lang="en-US"/>
          </a:p>
        </p:txBody>
      </p:sp>
      <p:sp>
        <p:nvSpPr>
          <p:cNvPr id="5" name="Date Placeholder 4"/>
          <p:cNvSpPr>
            <a:spLocks noGrp="1"/>
          </p:cNvSpPr>
          <p:nvPr>
            <p:ph type="dt" sz="half" idx="10"/>
          </p:nvPr>
        </p:nvSpPr>
        <p:spPr/>
        <p:txBody>
          <a:bodyPr/>
          <a:lstStyle/>
          <a:p>
            <a:fld id="{A4184004-725B-4EC0-8FF7-E4B3F3471572}" type="datetimeFigureOut">
              <a:rPr lang="en-US" smtClean="0"/>
              <a:t>2/9/2022</a:t>
            </a:fld>
            <a:endParaRPr lang="en-US"/>
          </a:p>
        </p:txBody>
      </p:sp>
    </p:spTree>
    <p:extLst>
      <p:ext uri="{BB962C8B-B14F-4D97-AF65-F5344CB8AC3E}">
        <p14:creationId xmlns:p14="http://schemas.microsoft.com/office/powerpoint/2010/main" val="214803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184004-725B-4EC0-8FF7-E4B3F3471572}" type="datetimeFigureOut">
              <a:rPr lang="en-US" smtClean="0"/>
              <a:t>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4F5FEF-7DA7-4FAE-82CD-2C58FE303D81}" type="slidenum">
              <a:rPr lang="en-US" smtClean="0"/>
              <a:t>‹#›</a:t>
            </a:fld>
            <a:endParaRPr lang="en-US"/>
          </a:p>
        </p:txBody>
      </p:sp>
    </p:spTree>
    <p:extLst>
      <p:ext uri="{BB962C8B-B14F-4D97-AF65-F5344CB8AC3E}">
        <p14:creationId xmlns:p14="http://schemas.microsoft.com/office/powerpoint/2010/main" val="41774013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81C8-8E86-429F-B7B0-34C9E33E1061}"/>
              </a:ext>
            </a:extLst>
          </p:cNvPr>
          <p:cNvSpPr>
            <a:spLocks noGrp="1"/>
          </p:cNvSpPr>
          <p:nvPr>
            <p:ph type="ctrTitle"/>
          </p:nvPr>
        </p:nvSpPr>
        <p:spPr/>
        <p:txBody>
          <a:bodyPr/>
          <a:lstStyle/>
          <a:p>
            <a:r>
              <a:rPr lang="en-US" dirty="0"/>
              <a:t>NEW HORIZONS IN DNN</a:t>
            </a:r>
          </a:p>
        </p:txBody>
      </p:sp>
      <p:sp>
        <p:nvSpPr>
          <p:cNvPr id="3" name="Subtitle 2">
            <a:extLst>
              <a:ext uri="{FF2B5EF4-FFF2-40B4-BE49-F238E27FC236}">
                <a16:creationId xmlns:a16="http://schemas.microsoft.com/office/drawing/2014/main" id="{E472144E-EB59-498A-A57B-453468D38DB6}"/>
              </a:ext>
            </a:extLst>
          </p:cNvPr>
          <p:cNvSpPr>
            <a:spLocks noGrp="1"/>
          </p:cNvSpPr>
          <p:nvPr>
            <p:ph type="subTitle" idx="1"/>
          </p:nvPr>
        </p:nvSpPr>
        <p:spPr/>
        <p:txBody>
          <a:bodyPr>
            <a:normAutofit/>
          </a:bodyPr>
          <a:lstStyle/>
          <a:p>
            <a:r>
              <a:rPr lang="en-US" dirty="0"/>
              <a:t>DNN also known as Deep Neural Network is basically a type of  machine learning that mimics the way human brain learns. Thus, it works based on the structure and function of the human brain.</a:t>
            </a:r>
          </a:p>
        </p:txBody>
      </p:sp>
    </p:spTree>
    <p:extLst>
      <p:ext uri="{BB962C8B-B14F-4D97-AF65-F5344CB8AC3E}">
        <p14:creationId xmlns:p14="http://schemas.microsoft.com/office/powerpoint/2010/main" val="4168458587"/>
      </p:ext>
    </p:extLst>
  </p:cSld>
  <p:clrMapOvr>
    <a:masterClrMapping/>
  </p:clrMapOvr>
  <p:transition spd="slow" advTm="5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8CBB-04C5-4BC6-B719-F79B55842E2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A2823D1-790F-4A64-9EA0-45D0FEE08EF7}"/>
              </a:ext>
            </a:extLst>
          </p:cNvPr>
          <p:cNvSpPr>
            <a:spLocks noGrp="1"/>
          </p:cNvSpPr>
          <p:nvPr>
            <p:ph idx="1"/>
          </p:nvPr>
        </p:nvSpPr>
        <p:spPr/>
        <p:txBody>
          <a:bodyPr/>
          <a:lstStyle/>
          <a:p>
            <a:r>
              <a:rPr lang="en-US" dirty="0"/>
              <a:t>DNN is implemented in organizations when the firms wants to automate their way of doing tasks which have been used to be done by the human labor. DNN is always there to automate such tasks to make it simple and saves the organization time.</a:t>
            </a:r>
          </a:p>
          <a:p>
            <a:r>
              <a:rPr lang="en-US" dirty="0"/>
              <a:t>Because of these reasons, many uses of DNN has been seen and published in 2021 in solving various real life problems so that the productivity of an organization can improve. Below are the research areas where DNN has been applied.</a:t>
            </a:r>
          </a:p>
        </p:txBody>
      </p:sp>
    </p:spTree>
    <p:extLst>
      <p:ext uri="{BB962C8B-B14F-4D97-AF65-F5344CB8AC3E}">
        <p14:creationId xmlns:p14="http://schemas.microsoft.com/office/powerpoint/2010/main" val="847816955"/>
      </p:ext>
    </p:extLst>
  </p:cSld>
  <p:clrMapOvr>
    <a:masterClrMapping/>
  </p:clrMapOvr>
  <p:transition spd="slow" advTm="5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17B6-23A4-49BC-9E73-52E462D8EB37}"/>
              </a:ext>
            </a:extLst>
          </p:cNvPr>
          <p:cNvSpPr>
            <a:spLocks noGrp="1"/>
          </p:cNvSpPr>
          <p:nvPr>
            <p:ph type="title"/>
          </p:nvPr>
        </p:nvSpPr>
        <p:spPr/>
        <p:txBody>
          <a:bodyPr/>
          <a:lstStyle/>
          <a:p>
            <a:r>
              <a:rPr lang="en-US" dirty="0"/>
              <a:t>Research Areas of DNN</a:t>
            </a:r>
          </a:p>
        </p:txBody>
      </p:sp>
      <p:sp>
        <p:nvSpPr>
          <p:cNvPr id="3" name="Content Placeholder 2">
            <a:extLst>
              <a:ext uri="{FF2B5EF4-FFF2-40B4-BE49-F238E27FC236}">
                <a16:creationId xmlns:a16="http://schemas.microsoft.com/office/drawing/2014/main" id="{4FF27B9A-25DF-47CA-A213-4447044A9E7E}"/>
              </a:ext>
            </a:extLst>
          </p:cNvPr>
          <p:cNvSpPr>
            <a:spLocks noGrp="1"/>
          </p:cNvSpPr>
          <p:nvPr>
            <p:ph idx="1"/>
          </p:nvPr>
        </p:nvSpPr>
        <p:spPr/>
        <p:txBody>
          <a:bodyPr>
            <a:normAutofit/>
          </a:bodyPr>
          <a:lstStyle/>
          <a:p>
            <a:r>
              <a:rPr lang="en-US" dirty="0"/>
              <a:t>There is presence of the inventions of an automatic face recognition system. This system uses real time cameras to be able to locate an offender in the crowd. This type of application has gain its popularity mainly in the police and governmental entities where security needs to be maintained at large.</a:t>
            </a:r>
          </a:p>
          <a:p>
            <a:r>
              <a:rPr lang="en-US" dirty="0"/>
              <a:t>Also, we have the Artificial intelligence robots. These are kind of robots that lives in the family, they have the capability to speak with the family member, they can also help the family members search for certain information. At the same time, they can help the family members in writing of messages as well as executing voice commands. This is an invention made by the </a:t>
            </a:r>
            <a:r>
              <a:rPr lang="en-US" dirty="0" err="1"/>
              <a:t>UbiTech</a:t>
            </a:r>
            <a:r>
              <a:rPr lang="en-US" dirty="0"/>
              <a:t> company.(</a:t>
            </a:r>
            <a:r>
              <a:rPr lang="en-US" dirty="0" err="1"/>
              <a:t>Bahramali</a:t>
            </a:r>
            <a:r>
              <a:rPr lang="en-US" dirty="0"/>
              <a:t>, A, et al. 2021)</a:t>
            </a:r>
          </a:p>
        </p:txBody>
      </p:sp>
      <p:pic>
        <p:nvPicPr>
          <p:cNvPr id="5" name="Audio Recording Feb 9, 2022 at 12:30:11 PM" descr="Audio Recording Feb 9, 2022 at 12:30:11 PM">
            <a:hlinkClick r:id="" action="ppaction://media"/>
            <a:extLst>
              <a:ext uri="{FF2B5EF4-FFF2-40B4-BE49-F238E27FC236}">
                <a16:creationId xmlns:a16="http://schemas.microsoft.com/office/drawing/2014/main" id="{95472E67-0BC0-844E-80C8-1ED1924C16C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08266" y="5869039"/>
            <a:ext cx="812800" cy="812800"/>
          </a:xfrm>
          <a:prstGeom prst="rect">
            <a:avLst/>
          </a:prstGeom>
        </p:spPr>
      </p:pic>
    </p:spTree>
    <p:extLst>
      <p:ext uri="{BB962C8B-B14F-4D97-AF65-F5344CB8AC3E}">
        <p14:creationId xmlns:p14="http://schemas.microsoft.com/office/powerpoint/2010/main" val="2442881085"/>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27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53E9-2E1A-4F8A-823F-6A382E15CD8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75B178-DD08-4FD4-AE9B-17616C3B1225}"/>
              </a:ext>
            </a:extLst>
          </p:cNvPr>
          <p:cNvSpPr>
            <a:spLocks noGrp="1"/>
          </p:cNvSpPr>
          <p:nvPr>
            <p:ph idx="1"/>
          </p:nvPr>
        </p:nvSpPr>
        <p:spPr/>
        <p:txBody>
          <a:bodyPr/>
          <a:lstStyle/>
          <a:p>
            <a:r>
              <a:rPr lang="en-US" dirty="0"/>
              <a:t>Deep neural networks is applied and used in generation of sound for silent movies. They also generate automatic subtitles for movies thus making it easier for the users to understand the movie better.</a:t>
            </a:r>
          </a:p>
          <a:p>
            <a:r>
              <a:rPr lang="en-US" dirty="0"/>
              <a:t>Using Deep Neural Networks in composing of music. This is achieved when the machine learns the patterns, structures and notes in the music and thereafter starts on its own to produce the music by itself just by following the criteria. Honestly, deep neural network is type of machine learning that implements the things which are only done by human beings.(</a:t>
            </a:r>
            <a:r>
              <a:rPr lang="en-US" dirty="0" err="1"/>
              <a:t>Miikkulainen</a:t>
            </a:r>
            <a:r>
              <a:rPr lang="en-US" dirty="0"/>
              <a:t>, R et al. 2021)</a:t>
            </a:r>
          </a:p>
        </p:txBody>
      </p:sp>
      <p:pic>
        <p:nvPicPr>
          <p:cNvPr id="5" name="Audio Recording Feb 8, 2022 at 5:14:06 PM" descr="Audio Recording Feb 8, 2022 at 5:14:06 PM">
            <a:hlinkClick r:id="" action="ppaction://media"/>
            <a:extLst>
              <a:ext uri="{FF2B5EF4-FFF2-40B4-BE49-F238E27FC236}">
                <a16:creationId xmlns:a16="http://schemas.microsoft.com/office/drawing/2014/main" id="{AA9E59D5-CC18-3842-A16B-9A666D1B908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701866" y="5883787"/>
            <a:ext cx="812800" cy="812800"/>
          </a:xfrm>
          <a:prstGeom prst="rect">
            <a:avLst/>
          </a:prstGeom>
        </p:spPr>
      </p:pic>
    </p:spTree>
    <p:extLst>
      <p:ext uri="{BB962C8B-B14F-4D97-AF65-F5344CB8AC3E}">
        <p14:creationId xmlns:p14="http://schemas.microsoft.com/office/powerpoint/2010/main" val="3986419449"/>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52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7B82-971C-4894-87FD-CCFEB8558ED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B817DCF-6DC5-49E0-9993-E46BA46341D1}"/>
              </a:ext>
            </a:extLst>
          </p:cNvPr>
          <p:cNvSpPr>
            <a:spLocks noGrp="1"/>
          </p:cNvSpPr>
          <p:nvPr>
            <p:ph idx="1"/>
          </p:nvPr>
        </p:nvSpPr>
        <p:spPr/>
        <p:txBody>
          <a:bodyPr/>
          <a:lstStyle/>
          <a:p>
            <a:r>
              <a:rPr lang="en-US" dirty="0"/>
              <a:t>The application of DNN models in computer vision, where the model consumes information, and patterns, is perfect for visual Artificial Intelligence programs. As a result, these programs are deployed in various industries to ensure quality in quantity with acceptable accuracy. Previously, this was an activity that could only be performed by humans.</a:t>
            </a:r>
          </a:p>
          <a:p>
            <a:r>
              <a:rPr lang="en-US" dirty="0"/>
              <a:t>The use of artificial intelligence robots in health, learn the human body and can perform a successful surgery in the absence of a doctor. This research is yet to be confirmed and to be used officially. However, it is working well under the testing period.(</a:t>
            </a:r>
            <a:r>
              <a:rPr lang="en-US" dirty="0" err="1"/>
              <a:t>Miikkulainen</a:t>
            </a:r>
            <a:r>
              <a:rPr lang="en-US" dirty="0"/>
              <a:t>, R et al. 2021)</a:t>
            </a:r>
          </a:p>
        </p:txBody>
      </p:sp>
      <p:pic>
        <p:nvPicPr>
          <p:cNvPr id="10" name="Audio 9">
            <a:hlinkClick r:id="" action="ppaction://media"/>
            <a:extLst>
              <a:ext uri="{FF2B5EF4-FFF2-40B4-BE49-F238E27FC236}">
                <a16:creationId xmlns:a16="http://schemas.microsoft.com/office/drawing/2014/main" id="{A7008678-BA67-4AFF-BC2D-BCD32ABBC2A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734800" y="6400800"/>
            <a:ext cx="304800" cy="304800"/>
          </a:xfrm>
          <a:prstGeom prst="rect">
            <a:avLst/>
          </a:prstGeom>
        </p:spPr>
      </p:pic>
    </p:spTree>
    <p:extLst>
      <p:ext uri="{BB962C8B-B14F-4D97-AF65-F5344CB8AC3E}">
        <p14:creationId xmlns:p14="http://schemas.microsoft.com/office/powerpoint/2010/main" val="483387609"/>
      </p:ext>
    </p:extLst>
  </p:cSld>
  <p:clrMapOvr>
    <a:masterClrMapping/>
  </p:clrMapOvr>
  <p:transition spd="slow" advTm="3939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9408-2BA4-4F31-945A-A585B3BAE9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B024AC-2914-49AA-AA79-5C21E85743EF}"/>
              </a:ext>
            </a:extLst>
          </p:cNvPr>
          <p:cNvSpPr>
            <a:spLocks noGrp="1"/>
          </p:cNvSpPr>
          <p:nvPr>
            <p:ph idx="1"/>
          </p:nvPr>
        </p:nvSpPr>
        <p:spPr/>
        <p:txBody>
          <a:bodyPr/>
          <a:lstStyle/>
          <a:p>
            <a:r>
              <a:rPr lang="en-US" dirty="0"/>
              <a:t>To conclude, deep neural network is the only type of machine learning that implements what human beings only does. This is achieved because of the way DNN learns and understand the structure and the way the human brains functions. This is the reason as to why, the human capabilities can now be implemented by the DNN. The work of the DNN is to automate what the human can handle so that it can be efficiency and done tiresomely. Since machines work throughout, the DNN is here to replace the human labor into something that will server 24/7 just as it is needed by the organization.</a:t>
            </a:r>
          </a:p>
        </p:txBody>
      </p:sp>
    </p:spTree>
    <p:extLst>
      <p:ext uri="{BB962C8B-B14F-4D97-AF65-F5344CB8AC3E}">
        <p14:creationId xmlns:p14="http://schemas.microsoft.com/office/powerpoint/2010/main" val="1792240147"/>
      </p:ext>
    </p:extLst>
  </p:cSld>
  <p:clrMapOvr>
    <a:masterClrMapping/>
  </p:clrMapOvr>
  <p:transition spd="slow" advTm="5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7B3B-0BB9-4B48-A0A0-65744A1BFB5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F94DE61-3E23-4FA7-A95B-B2F7FE8A41C0}"/>
              </a:ext>
            </a:extLst>
          </p:cNvPr>
          <p:cNvSpPr>
            <a:spLocks noGrp="1"/>
          </p:cNvSpPr>
          <p:nvPr>
            <p:ph idx="1"/>
          </p:nvPr>
        </p:nvSpPr>
        <p:spPr/>
        <p:txBody>
          <a:bodyPr/>
          <a:lstStyle/>
          <a:p>
            <a:endParaRPr lang="en-US" dirty="0"/>
          </a:p>
          <a:p>
            <a:r>
              <a:rPr lang="en-US" dirty="0" err="1"/>
              <a:t>Miikkulainen</a:t>
            </a:r>
            <a:r>
              <a:rPr lang="en-US" dirty="0"/>
              <a:t>, R., Liang, J., Meyerson, E., Rawal, A., Fink, D., </a:t>
            </a:r>
            <a:r>
              <a:rPr lang="en-US" dirty="0" err="1"/>
              <a:t>Francon</a:t>
            </a:r>
            <a:r>
              <a:rPr lang="en-US" dirty="0"/>
              <a:t>, O., ... &amp; </a:t>
            </a:r>
            <a:r>
              <a:rPr lang="en-US" dirty="0" err="1"/>
              <a:t>Hodjat</a:t>
            </a:r>
            <a:r>
              <a:rPr lang="en-US" dirty="0"/>
              <a:t>, B. (2021). Evolving deep neural networks. In </a:t>
            </a:r>
            <a:r>
              <a:rPr lang="en-US" i="1" dirty="0"/>
              <a:t>Artificial intelligence in the age of neural networks and brain computing</a:t>
            </a:r>
            <a:r>
              <a:rPr lang="en-US" dirty="0"/>
              <a:t> (pp. 293-312). Academic Press.</a:t>
            </a:r>
          </a:p>
          <a:p>
            <a:r>
              <a:rPr lang="en-US" dirty="0" err="1"/>
              <a:t>Bahramali</a:t>
            </a:r>
            <a:r>
              <a:rPr lang="en-US" dirty="0"/>
              <a:t>, A., Nasr, M., </a:t>
            </a:r>
            <a:r>
              <a:rPr lang="en-US" dirty="0" err="1"/>
              <a:t>Houmansadr</a:t>
            </a:r>
            <a:r>
              <a:rPr lang="en-US" dirty="0"/>
              <a:t>, A., </a:t>
            </a:r>
            <a:r>
              <a:rPr lang="en-US" dirty="0" err="1"/>
              <a:t>Goeckel</a:t>
            </a:r>
            <a:r>
              <a:rPr lang="en-US" dirty="0"/>
              <a:t>, D., &amp; </a:t>
            </a:r>
            <a:r>
              <a:rPr lang="en-US" dirty="0" err="1"/>
              <a:t>Towsley</a:t>
            </a:r>
            <a:r>
              <a:rPr lang="en-US" dirty="0"/>
              <a:t>, D. (2021, November). Robust adversarial attacks against DNN-based wireless communication systems. In </a:t>
            </a:r>
            <a:r>
              <a:rPr lang="en-US" i="1" dirty="0"/>
              <a:t>Proceedings of the 2021 ACM SIGSAC Conference on Computer and Communications Security</a:t>
            </a:r>
            <a:r>
              <a:rPr lang="en-US" dirty="0"/>
              <a:t> (pp. 126-140).</a:t>
            </a:r>
          </a:p>
          <a:p>
            <a:endParaRPr lang="en-US" dirty="0"/>
          </a:p>
        </p:txBody>
      </p:sp>
    </p:spTree>
    <p:extLst>
      <p:ext uri="{BB962C8B-B14F-4D97-AF65-F5344CB8AC3E}">
        <p14:creationId xmlns:p14="http://schemas.microsoft.com/office/powerpoint/2010/main" val="2774113865"/>
      </p:ext>
    </p:extLst>
  </p:cSld>
  <p:clrMapOvr>
    <a:masterClrMapping/>
  </p:clrMapOvr>
  <p:transition spd="slow" advTm="1000">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224</TotalTime>
  <Words>730</Words>
  <Application>Microsoft Office PowerPoint</Application>
  <PresentationFormat>Widescreen</PresentationFormat>
  <Paragraphs>20</Paragraphs>
  <Slides>7</Slides>
  <Notes>0</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NEW HORIZONS IN DNN</vt:lpstr>
      <vt:lpstr>CONT::</vt:lpstr>
      <vt:lpstr>Research Areas of DNN</vt:lpstr>
      <vt:lpstr>CONT::</vt:lpstr>
      <vt:lpstr>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HORIZONS IN DNN</dc:title>
  <dc:creator>o</dc:creator>
  <cp:lastModifiedBy>Rushabh Barbhaya</cp:lastModifiedBy>
  <cp:revision>16</cp:revision>
  <dcterms:created xsi:type="dcterms:W3CDTF">2022-02-03T03:54:53Z</dcterms:created>
  <dcterms:modified xsi:type="dcterms:W3CDTF">2022-02-09T20:29:29Z</dcterms:modified>
</cp:coreProperties>
</file>