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9" r:id="rId3"/>
    <p:sldId id="273" r:id="rId4"/>
    <p:sldId id="274" r:id="rId5"/>
    <p:sldId id="272" r:id="rId6"/>
    <p:sldId id="258" r:id="rId7"/>
    <p:sldId id="266" r:id="rId8"/>
    <p:sldId id="271" r:id="rId9"/>
    <p:sldId id="269" r:id="rId10"/>
    <p:sldId id="27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F5FF8E-2436-124B-9B18-FFF1D7ABED3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7408D82-FA84-EB4A-A02F-379BEBA1FB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2048049"/>
            <a:ext cx="6498158" cy="1724867"/>
          </a:xfrm>
        </p:spPr>
        <p:txBody>
          <a:bodyPr/>
          <a:lstStyle/>
          <a:p>
            <a:r>
              <a:rPr lang="en-US" sz="4400" b="1" dirty="0" smtClean="0"/>
              <a:t>Functional Programming Methods for Analytics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094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961" y="6131791"/>
            <a:ext cx="78766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http://</a:t>
            </a:r>
            <a:r>
              <a:rPr lang="en-US" sz="1000" dirty="0" err="1"/>
              <a:t>stanfordphd.com</a:t>
            </a:r>
            <a:r>
              <a:rPr lang="en-US" sz="1000" dirty="0"/>
              <a:t>/</a:t>
            </a:r>
            <a:r>
              <a:rPr lang="en-US" sz="1000" dirty="0" err="1"/>
              <a:t>Statistical_Software.html</a:t>
            </a:r>
            <a:endParaRPr lang="en-US" sz="1000" dirty="0"/>
          </a:p>
        </p:txBody>
      </p:sp>
      <p:pic>
        <p:nvPicPr>
          <p:cNvPr id="5" name="Content Placeholder 4" descr="Screen Shot 2019-07-15 at 3.58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22" r="-20022"/>
          <a:stretch>
            <a:fillRect/>
          </a:stretch>
        </p:blipFill>
        <p:spPr>
          <a:xfrm>
            <a:off x="-100790" y="927165"/>
            <a:ext cx="9639532" cy="5206031"/>
          </a:xfrm>
        </p:spPr>
      </p:pic>
    </p:spTree>
    <p:extLst>
      <p:ext uri="{BB962C8B-B14F-4D97-AF65-F5344CB8AC3E}">
        <p14:creationId xmlns:p14="http://schemas.microsoft.com/office/powerpoint/2010/main" val="293732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500" dirty="0" smtClean="0"/>
              <a:t>Question 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213608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95442"/>
            <a:ext cx="8042276" cy="1336956"/>
          </a:xfrm>
        </p:spPr>
        <p:txBody>
          <a:bodyPr/>
          <a:lstStyle/>
          <a:p>
            <a:r>
              <a:rPr lang="en-US" sz="4000" dirty="0"/>
              <a:t>What </a:t>
            </a:r>
            <a:r>
              <a:rPr lang="en-US" sz="4000" dirty="0" smtClean="0"/>
              <a:t>is </a:t>
            </a:r>
            <a:r>
              <a:rPr lang="en-US" sz="4000" dirty="0" smtClean="0"/>
              <a:t>a statistical package?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25134"/>
            <a:ext cx="8042276" cy="4343400"/>
          </a:xfrm>
        </p:spPr>
        <p:txBody>
          <a:bodyPr>
            <a:normAutofit/>
          </a:bodyPr>
          <a:lstStyle/>
          <a:p>
            <a:r>
              <a:rPr lang="en-US" b="1" dirty="0"/>
              <a:t>Statistical software</a:t>
            </a:r>
            <a:r>
              <a:rPr lang="en-US" dirty="0"/>
              <a:t> are </a:t>
            </a:r>
            <a:r>
              <a:rPr lang="en-US" b="1" dirty="0"/>
              <a:t>programs</a:t>
            </a:r>
            <a:r>
              <a:rPr lang="en-US" dirty="0"/>
              <a:t> which are used for the </a:t>
            </a:r>
            <a:r>
              <a:rPr lang="en-US" b="1" dirty="0"/>
              <a:t>statistical</a:t>
            </a:r>
            <a:r>
              <a:rPr lang="en-US" dirty="0"/>
              <a:t> analysis of the collection, organization, analysis, interpretation and presentation of </a:t>
            </a:r>
            <a:r>
              <a:rPr lang="en-US" dirty="0" smtClean="0"/>
              <a:t>data.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i="1" dirty="0"/>
              <a:t>https://</a:t>
            </a:r>
            <a:r>
              <a:rPr lang="en-US" sz="1200" i="1" dirty="0" err="1"/>
              <a:t>www.predictiveanalyticstoday.com</a:t>
            </a:r>
            <a:r>
              <a:rPr lang="en-US" sz="1200" i="1" dirty="0"/>
              <a:t>/top-free-statistical-software/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06197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95442"/>
            <a:ext cx="8042276" cy="1336956"/>
          </a:xfrm>
        </p:spPr>
        <p:txBody>
          <a:bodyPr/>
          <a:lstStyle/>
          <a:p>
            <a:r>
              <a:rPr lang="en-US" sz="4000" dirty="0"/>
              <a:t>What </a:t>
            </a:r>
            <a:r>
              <a:rPr lang="en-US" sz="4000" dirty="0" smtClean="0"/>
              <a:t>is </a:t>
            </a:r>
            <a:r>
              <a:rPr lang="en-US" sz="4000" dirty="0" smtClean="0"/>
              <a:t>an analytical method?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25134"/>
            <a:ext cx="8042276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Analytical Method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generic process combining the power of the Scientific Method with the use of formal process to solve any type of problem</a:t>
            </a:r>
          </a:p>
          <a:p>
            <a:pPr algn="just"/>
            <a:endParaRPr lang="en-US" dirty="0">
              <a:solidFill>
                <a:srgbClr val="000000"/>
              </a:solidFill>
              <a:latin typeface="Georgia"/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1200" i="1" dirty="0">
                <a:solidFill>
                  <a:srgbClr val="000000"/>
                </a:solidFill>
              </a:rPr>
              <a:t>https://</a:t>
            </a:r>
            <a:r>
              <a:rPr lang="en-US" sz="1200" i="1" dirty="0" err="1">
                <a:solidFill>
                  <a:srgbClr val="000000"/>
                </a:solidFill>
              </a:rPr>
              <a:t>www.predictiveanalyticstoday.com</a:t>
            </a:r>
            <a:r>
              <a:rPr lang="en-US" sz="1200" i="1" dirty="0">
                <a:solidFill>
                  <a:srgbClr val="000000"/>
                </a:solidFill>
              </a:rPr>
              <a:t>/top-free-statistical-software/</a:t>
            </a:r>
            <a:endParaRPr lang="en-US" sz="1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13" y="924566"/>
            <a:ext cx="8320077" cy="5554213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1. Identify the problem to solve.</a:t>
            </a:r>
          </a:p>
          <a:p>
            <a:r>
              <a:rPr lang="en-US" sz="1900" b="1" dirty="0">
                <a:solidFill>
                  <a:srgbClr val="000000"/>
                </a:solidFill>
              </a:rPr>
              <a:t>2. Choose an appropriate process. (THE KEY STEP)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 3. Use the process to hypothesize analysis or solution elements.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 4. Design an experiment(s) to test the hypothesis.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 5. Perform the experiment(s).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 6. Accept, reject, or modify the hypothesis.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 7. Repeat steps 3, 4, 5, and 6 until the hypothesis is accepted.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8. Implement the solution.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9. Continuously improve the process as opportunities arise.</a:t>
            </a:r>
            <a:endParaRPr lang="en-US" sz="1900" i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518" y="6201780"/>
            <a:ext cx="7579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www.thwink.org</a:t>
            </a:r>
            <a:r>
              <a:rPr lang="en-US" sz="1200" dirty="0"/>
              <a:t>/sustain/glossary/</a:t>
            </a:r>
            <a:r>
              <a:rPr lang="en-US" sz="1200" dirty="0" err="1"/>
              <a:t>AnalyticalMethod.htm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712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39" y="342649"/>
            <a:ext cx="7130778" cy="968880"/>
          </a:xfrm>
        </p:spPr>
        <p:txBody>
          <a:bodyPr/>
          <a:lstStyle/>
          <a:p>
            <a:r>
              <a:rPr lang="en-US" sz="3300" dirty="0"/>
              <a:t>T</a:t>
            </a:r>
            <a:r>
              <a:rPr lang="en-US" sz="3300" dirty="0" smtClean="0"/>
              <a:t>op 10 free statistical packages 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09586"/>
            <a:ext cx="8042276" cy="51815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6400" b="1" dirty="0" smtClean="0"/>
              <a:t> </a:t>
            </a:r>
            <a:r>
              <a:rPr lang="en-US" sz="6600" b="1" dirty="0"/>
              <a:t>Google Analytics</a:t>
            </a:r>
          </a:p>
          <a:p>
            <a:r>
              <a:rPr lang="en-US" sz="6600" b="1" dirty="0" err="1"/>
              <a:t>Clicky</a:t>
            </a:r>
            <a:endParaRPr lang="en-US" sz="6600" b="1" dirty="0"/>
          </a:p>
          <a:p>
            <a:r>
              <a:rPr lang="en-US" sz="6600" b="1" dirty="0"/>
              <a:t>Mint</a:t>
            </a:r>
          </a:p>
          <a:p>
            <a:r>
              <a:rPr lang="en-US" sz="6600" b="1" dirty="0"/>
              <a:t>Church Analytics</a:t>
            </a:r>
          </a:p>
          <a:p>
            <a:r>
              <a:rPr lang="en-US" sz="6600" b="1" dirty="0" err="1"/>
              <a:t>KISSmetrics</a:t>
            </a:r>
            <a:endParaRPr lang="en-US" sz="6600" b="1" dirty="0"/>
          </a:p>
          <a:p>
            <a:r>
              <a:rPr lang="en-US" sz="6600" b="1" dirty="0"/>
              <a:t>Open Web Analytics</a:t>
            </a:r>
          </a:p>
          <a:p>
            <a:r>
              <a:rPr lang="en-US" sz="6600" b="1" dirty="0" err="1"/>
              <a:t>Clicktale</a:t>
            </a:r>
            <a:endParaRPr lang="en-US" sz="6600" b="1" dirty="0"/>
          </a:p>
          <a:p>
            <a:r>
              <a:rPr lang="en-US" sz="6600" b="1" dirty="0" err="1"/>
              <a:t>CrazyEgg</a:t>
            </a:r>
            <a:endParaRPr lang="en-US" sz="6600" b="1" dirty="0"/>
          </a:p>
          <a:p>
            <a:r>
              <a:rPr lang="en-US" sz="6600" b="1" dirty="0" err="1"/>
              <a:t>Piwik</a:t>
            </a:r>
            <a:endParaRPr lang="en-US" sz="6600" b="1" dirty="0"/>
          </a:p>
          <a:p>
            <a:r>
              <a:rPr lang="en-US" sz="6600" b="1" dirty="0" err="1"/>
              <a:t>CloudFlare</a:t>
            </a:r>
            <a:endParaRPr lang="en-US" sz="6400" b="1" dirty="0"/>
          </a:p>
        </p:txBody>
      </p:sp>
    </p:spTree>
    <p:extLst>
      <p:ext uri="{BB962C8B-B14F-4D97-AF65-F5344CB8AC3E}">
        <p14:creationId xmlns:p14="http://schemas.microsoft.com/office/powerpoint/2010/main" val="24227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6909"/>
            <a:ext cx="8042276" cy="1336956"/>
          </a:xfrm>
        </p:spPr>
        <p:txBody>
          <a:bodyPr/>
          <a:lstStyle/>
          <a:p>
            <a:r>
              <a:rPr lang="en-US" sz="3300" dirty="0"/>
              <a:t>W</a:t>
            </a:r>
            <a:r>
              <a:rPr lang="en-US" sz="3300" dirty="0" smtClean="0"/>
              <a:t>hat statistical packages should I use?</a:t>
            </a:r>
            <a:endParaRPr lang="en-US" sz="3300" dirty="0"/>
          </a:p>
        </p:txBody>
      </p:sp>
      <p:pic>
        <p:nvPicPr>
          <p:cNvPr id="5" name="Content Placeholder 4" descr="question_mark_sig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80" r="-42580"/>
          <a:stretch>
            <a:fillRect/>
          </a:stretch>
        </p:blipFill>
        <p:spPr>
          <a:xfrm>
            <a:off x="1174161" y="2398537"/>
            <a:ext cx="6265506" cy="3383818"/>
          </a:xfrm>
        </p:spPr>
      </p:pic>
      <p:sp>
        <p:nvSpPr>
          <p:cNvPr id="6" name="Rectangle 5"/>
          <p:cNvSpPr/>
          <p:nvPr/>
        </p:nvSpPr>
        <p:spPr>
          <a:xfrm>
            <a:off x="549275" y="6315784"/>
            <a:ext cx="804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blog.minitab.com</a:t>
            </a:r>
            <a:r>
              <a:rPr lang="en-US" sz="1000" dirty="0"/>
              <a:t>/blog/understanding-statistics/what-statistical-software-should-you-choose-three-more-critical-questions</a:t>
            </a:r>
          </a:p>
        </p:txBody>
      </p:sp>
    </p:spTree>
    <p:extLst>
      <p:ext uri="{BB962C8B-B14F-4D97-AF65-F5344CB8AC3E}">
        <p14:creationId xmlns:p14="http://schemas.microsoft.com/office/powerpoint/2010/main" val="66420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9-07-15 at 3.58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81" r="-18781"/>
          <a:stretch>
            <a:fillRect/>
          </a:stretch>
        </p:blipFill>
        <p:spPr>
          <a:xfrm>
            <a:off x="0" y="1169035"/>
            <a:ext cx="9213830" cy="4976123"/>
          </a:xfrm>
        </p:spPr>
      </p:pic>
      <p:sp>
        <p:nvSpPr>
          <p:cNvPr id="7" name="Rectangle 6"/>
          <p:cNvSpPr/>
          <p:nvPr/>
        </p:nvSpPr>
        <p:spPr>
          <a:xfrm>
            <a:off x="2967229" y="6249128"/>
            <a:ext cx="3007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guides.nyu.edu</a:t>
            </a:r>
            <a:r>
              <a:rPr lang="en-US" sz="1200" dirty="0"/>
              <a:t>/quant/</a:t>
            </a:r>
            <a:r>
              <a:rPr lang="en-US" sz="1200" dirty="0" err="1"/>
              <a:t>statsoft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236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9-07-15 at 4.03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5" r="-1975"/>
          <a:stretch>
            <a:fillRect/>
          </a:stretch>
        </p:blipFill>
        <p:spPr>
          <a:xfrm>
            <a:off x="549275" y="1378488"/>
            <a:ext cx="8042276" cy="4343400"/>
          </a:xfrm>
        </p:spPr>
      </p:pic>
      <p:sp>
        <p:nvSpPr>
          <p:cNvPr id="4" name="Rectangle 3"/>
          <p:cNvSpPr/>
          <p:nvPr/>
        </p:nvSpPr>
        <p:spPr>
          <a:xfrm>
            <a:off x="3047860" y="6100527"/>
            <a:ext cx="3007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guides.nyu.edu</a:t>
            </a:r>
            <a:r>
              <a:rPr lang="en-US" sz="1200" dirty="0"/>
              <a:t>/quant/</a:t>
            </a:r>
            <a:r>
              <a:rPr lang="en-US" sz="1200" dirty="0" err="1"/>
              <a:t>statsoft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116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9-07-15 at 3.58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68" b="-8868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891961" y="6131791"/>
            <a:ext cx="78766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brenocon.com</a:t>
            </a:r>
            <a:r>
              <a:rPr lang="en-US" sz="1000" dirty="0"/>
              <a:t>/blog/2009/02/comparison-of-data-analysis-packages-r-matlab-scipy-excel-sas-spss-stata/</a:t>
            </a:r>
          </a:p>
        </p:txBody>
      </p:sp>
    </p:spTree>
    <p:extLst>
      <p:ext uri="{BB962C8B-B14F-4D97-AF65-F5344CB8AC3E}">
        <p14:creationId xmlns:p14="http://schemas.microsoft.com/office/powerpoint/2010/main" val="215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904</TotalTime>
  <Words>332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Functional Programming Methods for Analytics  </vt:lpstr>
      <vt:lpstr>What is a statistical package?</vt:lpstr>
      <vt:lpstr>What is an analytical method?</vt:lpstr>
      <vt:lpstr>PowerPoint Presentation</vt:lpstr>
      <vt:lpstr>Top 10 free statistical packages </vt:lpstr>
      <vt:lpstr>What statistical packages should I use?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Methods I</dc:title>
  <dc:creator>ali motamedi</dc:creator>
  <cp:lastModifiedBy>ali motamedi</cp:lastModifiedBy>
  <cp:revision>89</cp:revision>
  <dcterms:created xsi:type="dcterms:W3CDTF">2017-01-17T20:07:15Z</dcterms:created>
  <dcterms:modified xsi:type="dcterms:W3CDTF">2019-07-15T20:24:41Z</dcterms:modified>
</cp:coreProperties>
</file>